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theme/theme29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5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6.xml" ContentType="application/vnd.openxmlformats-officedocument.them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notesSlides/notesSlide9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8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90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  <p:sldMasterId id="2147483659" r:id="rId11"/>
    <p:sldMasterId id="2147483660" r:id="rId12"/>
    <p:sldMasterId id="2147483661" r:id="rId13"/>
    <p:sldMasterId id="2147483662" r:id="rId14"/>
    <p:sldMasterId id="2147483663" r:id="rId15"/>
    <p:sldMasterId id="2147483664" r:id="rId16"/>
    <p:sldMasterId id="2147483665" r:id="rId17"/>
    <p:sldMasterId id="2147483666" r:id="rId18"/>
    <p:sldMasterId id="2147483667" r:id="rId19"/>
    <p:sldMasterId id="2147483668" r:id="rId20"/>
    <p:sldMasterId id="2147483669" r:id="rId21"/>
    <p:sldMasterId id="2147483670" r:id="rId22"/>
    <p:sldMasterId id="2147483671" r:id="rId23"/>
    <p:sldMasterId id="2147483672" r:id="rId24"/>
    <p:sldMasterId id="2147483673" r:id="rId25"/>
    <p:sldMasterId id="2147483674" r:id="rId26"/>
    <p:sldMasterId id="2147483675" r:id="rId27"/>
    <p:sldMasterId id="2147483973" r:id="rId28"/>
  </p:sldMasterIdLst>
  <p:notesMasterIdLst>
    <p:notesMasterId r:id="rId39"/>
  </p:notesMasterIdLst>
  <p:sldIdLst>
    <p:sldId id="256" r:id="rId29"/>
    <p:sldId id="257" r:id="rId30"/>
    <p:sldId id="258" r:id="rId31"/>
    <p:sldId id="259" r:id="rId32"/>
    <p:sldId id="260" r:id="rId33"/>
    <p:sldId id="262" r:id="rId34"/>
    <p:sldId id="263" r:id="rId35"/>
    <p:sldId id="264" r:id="rId36"/>
    <p:sldId id="265" r:id="rId37"/>
    <p:sldId id="261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6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1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8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E04FB23-FE52-4BDA-91B0-46D554940532}" type="datetimeFigureOut">
              <a:rPr lang="en-US"/>
              <a:pPr>
                <a:defRPr/>
              </a:pPr>
              <a:t>9/30/2009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26CF178-10F2-48A9-B7E2-5704CDAF3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BB4F95-430F-47B1-8B93-8D98F0636276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493893-3CBD-43D4-ACB3-CAD14FC9AA7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8F978A-E327-4877-975D-10E4498F17A3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AB4367-AFE1-4564-B0ED-07B2F5E37594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1ED769-A1C2-41F0-B81D-2CBB22FF52CD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6CC4B8-159F-49E7-B965-95B2068C9392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6CC4B8-159F-49E7-B965-95B2068C9392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6CC4B8-159F-49E7-B965-95B2068C9392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76D288-0DA2-462F-B824-03ADB6AE1B49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2203B-E75C-4D55-A399-F1CE46ABB9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781B8-E3A5-4909-AACA-44338F775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9AC9B-1DEA-46E2-B5DB-D008AB575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5845E-2B3D-440C-BB9D-85F173974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2401B-3101-4B80-8254-23C9D5240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8F7DA-34EE-4519-8D2A-834A947B5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DFEFD-CB22-4744-91AF-BFE1F6309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73F12-E426-45B7-8616-7FE56D397D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5B9AF-18B8-43E2-AA09-7BCD60B47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D5650-FC60-4589-A543-69D127963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08D92-5EAF-467D-B141-C6B0DC9E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B4B23-5FFF-4EC9-BAE9-0A65E489A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864B3-80DB-42CC-8C2B-D99B23E34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F27E5-02A2-4AB2-8055-AE27DA912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3BEE2-0818-428C-884A-C096A4FF6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B3002-F050-4997-820D-64FC03452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74E1C-F133-4EED-990E-863477392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55141-06F4-4EB8-8A81-D987DEE4EB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1870-A114-4A1E-8C05-E54EC8407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1C1A7-4ADC-4A98-9840-1F30C83CB0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F0961-769F-4668-A481-E67B97A68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8FE1A-669A-44D1-92C2-6C5D52B28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E213D-F748-4403-9CDD-994CD680E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8C28F-E397-4A85-9EB9-7801A7E46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D88E4-A850-4FD0-B87A-A0CFACC9D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23C7C-8BA7-4700-804E-61BA1CBC7C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900DB-E42F-4A2C-A989-ECD0A3D92B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78668-9E17-4626-AD12-D51B23B5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50CC0-F1C3-4E6A-AD90-5DB3DB1B2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529C3-727E-40D1-A058-C72242EC3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D10D8-91FB-4BF4-AF11-BC60BBF17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E7084-2C3C-4CC2-B24D-688610213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42E72-2296-48CC-B01D-F57E5D776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BCF62-28CE-434C-94C4-D915BB425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61D3D-936F-4A3F-AAE4-61411EB29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82471-B51B-4CCA-9320-04208CEAD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8332B-9EFC-40AE-8025-ABB2F154B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C6B11-881E-4A0F-A387-2C885BADA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D3530-745E-4B23-B8C9-A5CCB180D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BA707-08D1-46EA-94E3-AC749D3D6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EF3A2-A618-4781-97C6-0FB852F33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0B626-79DF-41D7-AF80-EDB12D4D6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C6E8D-2214-4C9C-91B9-3922AB99F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BF646-E6DF-492C-8314-0754AD343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71543-755C-4689-B5CA-ED21D0328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DB2A5-BE99-409D-AFF5-2CC397675E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4F12F-6011-422E-8639-9E91368B7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3DD86-2AE8-4737-8BA6-A980C436E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B43F8-BFFF-4E5E-8950-0C9E643A3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B900A-9D38-4605-AEA7-F95883D3A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8A792-0C31-490D-AD03-0ABB4ED4A6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39508-6265-414D-88D7-D0CA73B7F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7B457-B426-4180-88E4-765E33503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7C0B6-ACC1-4205-B53E-001ACBA7D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52B74-EE31-46DA-958A-65FD4BDE76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8FA33-91F3-4ABB-8AF2-58A327DDB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86000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86000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C360B-D14A-49B5-BA4A-6CC90FEA4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13424-8CB7-4F01-84A6-844496ACE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1F069-BCEF-4E8A-B43C-715710D6B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92980-D9DF-4E4B-839B-02758AF8F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B1AC1-535C-44ED-840D-FEEC517A6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DB42-0BD5-46FF-B349-16B15B03C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3919F-0B65-4C0A-95E2-CE0825CD2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AF7D4-0A44-4119-B7AD-998CDCCCB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AFCF7-9793-490D-AE2F-853D6D873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08ABB-D2C7-41BB-BEDE-50B4E29CA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C72B8-BDFF-4683-BD12-F153B3BCE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61ACF-2B19-4887-A599-7218D8E9D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16548-8972-4ECB-849D-F0A83A752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4F4F2-C802-4543-952E-82E568E84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AD94-7CD1-409E-870A-89FAE6CF7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1393A-672C-48F3-8A19-6C6B6FC01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87D9F-C6E8-4DD1-8E60-803EEA63C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41121-9792-4A0E-8018-690C30CB1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81998-F01B-4BDD-8FCA-5ED9F0714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C001C-2E67-461B-B201-4EFF0A506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F8D73-02E5-4056-86CA-37B5ECB98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9B14A-ED67-49B4-B65E-7CD41E8E2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4E423-9159-46FE-95B7-5DC68A389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C7D12-F6A2-455F-8DD8-F1BA3F334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4A841-C1FC-49FB-B681-D7C1328BF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31207-8B9B-4AA9-A38D-84EA861E6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87DDF-C7E8-4D1B-80BD-5B0BAAE96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E74D6-7383-4D36-BC60-2E194C238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0F025-9D80-4E41-AB36-06FFF3C6AE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3AEAF-D45D-41F5-833D-42B7B9D59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622D1-A04E-40C5-AC95-2519E2079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2938A-2627-449A-A9B0-6DCE5E4283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19959-977E-4D88-A796-F90304A4D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E9992-0EEB-41BC-9A23-0BEBC4119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D54BB-0A0A-4592-B511-9AE904F1A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0FD89-B0AD-4BA7-8AF4-E98A743DD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EBE58-D103-4B70-BADC-7E1B05FBC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07B51-73A7-4A32-BF79-0BC0CDEFF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3FE28-3F37-4001-9FA1-E5D29D8D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78132-F4E7-469C-8179-0CB813626A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2921F-0D80-4607-8280-19206F657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A6E93-8A71-4D7C-A212-7DA9FF5AB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EAAF4-3ECB-496D-9782-82FA64416F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462DD-1004-4410-B4B0-B4B5EDFCD9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EE3BE-5EAF-4C52-AEDF-47CC5013A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236BA-ADFF-41FD-8F43-93664E536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AC938-905F-4DF3-A6E8-514227F1E5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2ECD7-0354-466A-8617-4CB14049D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0EEE8-98F4-4D64-8E51-FE8FA3519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3E973-5625-4673-9D07-88C887A25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4BF49-9393-4892-8A31-309556E92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F6563-7E2B-4542-8E9A-0A95B4D51B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A4819-80D4-4055-B454-3134C80A1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9C829-9F49-4A87-AD66-89E0D8A16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67A5D-34B1-4879-BB56-5275AFA3F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4E7F3-E840-4EE2-8CE3-9891E059A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26B22-58E7-4042-85A2-DF2A04787D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DDBE6-0BDE-43FE-A3AB-727178DB9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EEF3B-19EF-4E74-8EFC-3A2E39906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CE0F0-45ED-483A-8CB9-EFBFAC0AEF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2DCC3-9DDF-4BBC-8107-3E4CF8969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7DB24-FAAD-44ED-A856-FAFE0D573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800B6-3C18-4E50-9E48-1788B630A5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463BC-DF8F-4C68-904F-D3E9732B0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9B4E6-D3A5-493A-9308-08DE3094D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2F034-7600-41E5-9260-10087ACAA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C52C7-ECF3-48C5-95FF-EDB00D27F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FD58-FFBF-4A1E-8F4A-6603459775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8875A-365B-4DD9-9F7C-E5F40EB05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66F58-ED46-4BD9-AD33-59E07CFF5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C59F8-76B9-4AB9-AD33-D335169BA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F1DE-EF79-4265-A2D1-6390DD148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6636F-BA2B-4353-874E-CC8E177A2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41074-5A39-411B-A90D-6F7705DF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A8C57-7356-4C4F-BB82-65A0946A8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F4646-3A03-4473-8858-AF8AF2A1A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39CE1-1235-4B1D-8A8F-563EC1C76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34CAC-F4BC-4F89-B5FE-061B2F48F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57020-9D75-4047-8DC6-3520915E7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E5C47-C21A-4875-87FD-1B46D172E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1EC9C-1ED2-4013-A351-CD2DB29BA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4D921-4322-4B32-8327-C905614B6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DCDEA-743E-4B6A-8E1B-7612CE1F2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140B8-0733-41A6-A3B0-2815E836E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FCC04-7E2D-4752-8092-8D3FA32F0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26938-3A15-45CE-A048-9F05F52BD4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80D4B-9AC9-471C-A013-574D956E9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C746B-A3FD-4B2C-AB6F-19D98B3B1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0E0CC-2157-42D3-A7B1-0D671278B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0ED5E-51C1-4B4C-B66C-A61F7DE36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12E37-20B0-4505-8977-947F45097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01F42-D3B5-4F8F-AC91-9D35F9448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2F9B5-99B1-4885-9160-E6D1BE36A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F406E-AAF0-4746-9E29-296D7DD65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9FF0A-58CF-440D-9474-42D819501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C367D-CA8C-42CF-880A-F7D64F254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5322E-4E85-41EF-A5C9-188AF5808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9074A-7B6E-4C27-AC9F-EDA932AC1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42C2A-4B10-428B-8CC4-A9DC62531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DEB6C-8B78-4A4C-BE9D-9B4DCB9DA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3791D-B9FA-4459-883B-C73EF0208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E9D8B-2840-4534-97EC-565C3FEA1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5D1EF-29B2-4E3E-A79B-770CCB4E9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CAC95-CEAF-42F9-92DB-CC761286E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CBF81-ED73-40AD-A813-B6F82476F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B62B4-8329-4BD9-A67B-6B539BC13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53105-F192-4F06-877A-1B215B3057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328B5-52D8-4C49-B638-AE3616476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84C4D-F97D-4396-B404-899B3FD9B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F8202-3CF1-4E92-9942-6BA81C9A3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969FD-BEDC-4BA0-B5A4-F063BA6F6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4A5F3-8D5E-4B93-AD2C-F5FC79F07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8186D-7452-4092-87B5-C487DF01E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FA752-2C7A-4BFB-9F54-BAB1BF745F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3FA3E-6FF1-4B2D-8D5C-4D09ED08F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3FCF5-551A-4B81-BEEF-DFA52775D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6CABD-8086-4736-81DD-F1C16F786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C0B4F-9130-41A7-BF17-BAA7FEBD2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99469-5CCB-4951-A167-6D13EE129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42B71-7C26-45C0-A530-224FCA062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EE5F3-FF61-445A-90DE-64F5DF158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002FE-D3B8-4D52-8B94-6148F54EE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80275-556B-46B0-896A-4198E86BD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3B6AE-34A9-4A8D-8A0B-E0CC6B97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F069B-6668-4B8F-9BBE-8951811130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F22BF-A807-46C2-BEB4-FC942B9A0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39678-896C-4613-8A8B-889D2B4E9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B6DDC-9D96-481B-BCBE-1313C8EBB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4EA98-29C3-44AD-9176-BD344AACD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4B072-F817-442B-93D1-6EE888C42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26E3D-383B-4516-89A6-035F180E7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CD349-F94C-42E1-9754-7208F3BBD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3521C-2C44-4E3F-B3B6-E3E4B1426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48ED2-3720-425B-BE51-6BB302B60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0287D-6C39-4305-8EC8-E79BE4EFC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1797C-3DEA-48B7-9A8F-F45F5D9E2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B6F48-6A21-4F09-9532-8C531D024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6F775-7639-401D-B869-4C4713396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035BE-4012-4886-90AB-D44FFA324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74CE4-CCCC-468F-BB19-31EF781EF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C24DF-0756-4FDD-B6BC-7B90C681E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11CA0-8045-41B9-B537-80E1389C2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DA237-D86D-48E2-A563-49BF2E844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8CA2E-4A73-4875-A02D-6B08529FC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61C38-346B-47B6-B1E4-817E0108B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0BAB7-1D15-46E4-9CE1-42FF4E9D1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25543-5247-4E83-B9AE-BBE90BF86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56565-528E-4348-9AB0-BF6A60094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BAD0D-B155-4C18-A8D1-60170A827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68DB4-D956-4FDA-A7AA-450BC27B7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A504C-EE8F-46C1-A8BB-F8870C206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F0AB3-D939-4745-A66C-F4A314C05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65AF4-F9C9-409D-B379-8BC4C0692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CD790-200E-416A-9D5B-C70FD92B0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A0DDF-2ACD-4F96-9670-570E0961E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4803D-2CA6-4EF7-B63F-994AC929B5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80A02-DD83-4E54-9FC4-EF4D9B8EC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E583C-52AB-4983-AEC0-F137A427A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58871-2E3A-46EE-8443-A9FA5AD3E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AEDD3-AD91-426B-A0C7-0A62CEF21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DE919-CDD1-44CE-9F8F-E8B8985362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46790-3676-4B4B-9F9D-4CB2F9AE4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9E186-BB6D-40E2-B10E-063099ED2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7700D-152B-47E3-8827-CBCF394FB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F781998-F01B-4BDD-8FCA-5ED9F0714B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7C001C-2E67-461B-B201-4EFF0A5061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FBD77-4C49-4309-87E1-D80B722FB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0CF22-5761-4F29-8610-DDEDDE3AD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C8F8D73-02E5-4056-86CA-37B5ECB983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29B14A-ED67-49B4-B65E-7CD41E8E27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FC7D12-F6A2-455F-8DD8-F1BA3F3345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2D4A841-C1FC-49FB-B681-D7C1328BF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D31207-8B9B-4AA9-A38D-84EA861E67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C87DDF-C7E8-4D1B-80BD-5B0BAAE963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5EE74D6-7383-4D36-BC60-2E194C2380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C40F025-9D80-4E41-AB36-06FFF3C6AE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D3AEAF-D45D-41F5-833D-42B7B9D592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E939A-C0A0-4C0C-B493-91E1AEE62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0F452-808E-4F85-928D-0CCDC386D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4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4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5D672-A004-4D28-A294-98F87F314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07444-EBC1-4916-BB21-5F8346E364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1BB78-ABD3-4317-9C58-2EFF8EACD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67C39-8972-41B3-9029-8EFE82F8D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867F4-A01D-451C-B72E-844E9432FE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8E159-CF81-42AE-927D-E5F6F734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85C4F-12CE-4407-846F-8EDEF1ACBE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63231-AD41-4F2B-BF40-5BA3ADF06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EE6A4-6EFA-4976-989F-DB72F821D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57513-8E94-44E4-9B4B-493F4050C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055A0-2B76-440E-9D9B-D1180366C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42F7B-7C8C-4578-B59F-EF237DB03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47FD2-CE29-4F1B-BA1D-E14E6CBE8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DA04-7F0C-46D9-9F29-0A00FC588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44454-4114-4F07-8D39-33776B60DD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2A33E-9C3E-408A-B523-6EC679362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86000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86000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6FD35-826B-49F7-830F-A9946FE0B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9FD97-E5B1-4BC1-ACBE-E24131855E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31F7-9A32-48C2-882D-436514B3A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88573-EAAD-4C8F-8062-09031FBCA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87303-780E-4E88-9B9E-C10101513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1193D-F138-4AE1-9AB0-A4F9E24DC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247A7-0948-4FF4-8D28-DA63BBEA35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8A4B8-3CAE-4390-92D8-1E25C5184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85EB1-0BD6-411C-977C-2D9D3FCA0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FED2B-7E6D-43B8-BD33-C60FFE314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483DE-59E2-42F7-B811-CE6A2439A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7226F-8CCF-46A8-AB9F-7F0573BB6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59A5-4C84-4516-8F90-649E6AE8C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7E1B8-57C9-4AB3-B3A9-6EE45665EB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91D68-9BF5-4909-9DCB-792729E32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F86A5-DFB9-488F-BA51-128855746A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59768-54A9-4B53-929C-AD6FF0383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8F44F-7806-41F3-B334-B7C4E9DBDD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874C1-2736-4B68-800D-DE8EC9486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D1744-2C4F-43FA-8D08-E03529EB6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4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4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1A751-DAD5-4D90-8591-095D1F6A9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728D2-F707-45BE-B09C-752A75E64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6B4C6-3AE5-4ACA-87A2-441A3FE47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7860C-5FC4-4593-9AB8-7F6FBF980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FB34-47A0-419D-B07B-442F22B10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9024E-3FA8-4C11-8308-62853DF16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3AA8F-A4A2-444F-8578-46B0504CC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2F81B-C925-4437-B3BE-47F45AD1E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D526F-18C4-420C-A194-EAAB67990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2B3D8-5B36-4F65-83D6-50F60D7DF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E0EDF-3FD0-4248-B948-BFCECF7BA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2B15-4C95-4812-9C4F-EBD223CA6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38BD2-0B9C-497C-864A-3A51FA4B91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B2CE8-F686-4267-B4BA-4FF536E14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50ADB-1711-4EC1-BDB0-76595B919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AB14E-CFAF-4AC4-BEAC-52829410E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1DA3D-66B0-408B-9E52-6A23AF09D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86000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86000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8A48A-CBD7-4D2A-A409-B26442ED2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9B246-0BCD-43C3-A9B7-9CE1F1FB8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0316F-DD1D-4935-BE3E-3A05412A3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48A00-5C4B-447B-98D6-3D1A86C57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29CE3-0A75-40BB-9792-7CD504758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C9C54-B54C-4FB1-9806-326B468EB4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77EB0-E4CE-47E6-85AC-9EF309E30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5226B-51E0-443A-8744-957C4EB0C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DF10C-8697-49A3-8D7D-FB8ECF76D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F455C-C571-4359-89DC-56B05A2E7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3569B-2363-4360-B921-8639E2AAE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82A3B-9F0C-48F5-A742-A482D8B5BF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D5E6A-AA83-47B2-B4C8-E551DE963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92E49-4435-47E3-BD7A-9322910B6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C5A10-CA42-4362-8709-F7872AB29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CB22A-9DFB-4817-92F5-1E22EF5D6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CD18B-9EB0-493F-A5FA-9939D646E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63BC3-CC73-4975-9C95-A09D0CBF3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1498D-EF6B-4181-AE2D-4E543BF82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1600"/>
            <a:ext cx="2057400" cy="4754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0"/>
            <a:ext cx="6019800" cy="4754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EC6A0-10D5-45B3-A353-5286FE167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19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20.jpe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21.jpe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23.jpe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13" Type="http://schemas.openxmlformats.org/officeDocument/2006/relationships/image" Target="../media/image24.jpeg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image" Target="../media/image25.jpeg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13" Type="http://schemas.openxmlformats.org/officeDocument/2006/relationships/image" Target="../media/image26.jpeg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13" Type="http://schemas.openxmlformats.org/officeDocument/2006/relationships/image" Target="../media/image28.jpeg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67B532-918D-4EAC-8ED2-ED5839649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D51F683-6613-4642-9996-796B7EA02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5478776-6702-4BBE-A29E-02FCCD21C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0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655F4B5-716D-455D-AA7D-B9463E9CB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D668741-4EBC-4CC0-9EAC-4E3D22D8A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DBE2A5E-244E-47D1-B92F-23CC199F2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0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FF58833-7B3A-4F4A-ACD5-DABCE953C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E89E9C2-DBA8-486B-BC0F-BBF478A2C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1370CC8-FD5A-4958-93B0-A3555E4D5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0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87BCB59-E5F0-4079-A569-6434D1813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8BF0EC2-2454-4BBE-9FAE-642A21F0D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0"/>
            <a:ext cx="76200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3517896-7283-4A4A-A98D-40F91A2DF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DA848A1-DFA0-4246-90BF-2217427984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C72D4F-A762-43F4-B71A-C1A240939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1CF243B-2C5D-47C1-AF0A-DD9F8B537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8D4FA0-C409-40D2-AE50-6F5962E2F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D4B63E1-5D82-4BB2-9D43-8E1D5FFB55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84D5C78-A227-43B0-A23C-4F9B75527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30386D3-BA90-4A44-88DF-45CF9BC69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901FF7-0B71-4C3E-B307-83318BC95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E67B532-918D-4EAC-8ED2-ED58396490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71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2653DC-83E7-48DC-A079-ACC3F5467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D533EB0-4181-4F93-8573-1B13E4D19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0"/>
            <a:ext cx="76200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AF6ECAE-952F-468A-9F93-9B6338BFD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71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37640D3-4904-43D4-8BA2-B7443A1F41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1A25DC-C0B2-407F-9096-67C9D1F17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0"/>
            <a:ext cx="76200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445615-7CAA-4F12-8322-A31C3FB2B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71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BEF837-1766-4B6F-A9B7-396296175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2.1: Linear Functions and Equations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September 30, 2009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P. 82-87 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ea typeface="+mn-ea"/>
                <a:cs typeface="+mn-cs"/>
              </a:rPr>
              <a:t>1-10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ea typeface="+mn-ea"/>
                <a:cs typeface="+mn-cs"/>
              </a:rPr>
              <a:t>25-30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ea typeface="+mn-ea"/>
                <a:cs typeface="+mn-cs"/>
              </a:rPr>
              <a:t>41-51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ea typeface="+mn-ea"/>
                <a:cs typeface="+mn-cs"/>
              </a:rPr>
              <a:t>57-64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Recognize exact and approximate models</a:t>
            </a:r>
          </a:p>
          <a:p>
            <a:pPr eaLnBrk="1" hangingPunct="1"/>
            <a:r>
              <a:rPr lang="en-US" smtClean="0"/>
              <a:t>Identify the graph of a linear function</a:t>
            </a:r>
          </a:p>
          <a:p>
            <a:pPr eaLnBrk="1" hangingPunct="1"/>
            <a:r>
              <a:rPr lang="en-US" smtClean="0"/>
              <a:t>Identify a table of values for a linear function</a:t>
            </a:r>
          </a:p>
          <a:p>
            <a:pPr eaLnBrk="1" hangingPunct="1"/>
            <a:r>
              <a:rPr lang="en-US" smtClean="0"/>
              <a:t>Model data with a linear function</a:t>
            </a:r>
          </a:p>
          <a:p>
            <a:pPr eaLnBrk="1" hangingPunct="1"/>
            <a:endParaRPr lang="en-US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Exact models correspond with the data exactly.</a:t>
            </a:r>
          </a:p>
          <a:p>
            <a:pPr eaLnBrk="1" hangingPunct="1"/>
            <a:r>
              <a:rPr lang="en-US" smtClean="0"/>
              <a:t>Approximate models can be used to estimate the general trend.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Exact and Approximate Models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1600200" y="4114800"/>
          <a:ext cx="2200275" cy="2257425"/>
        </p:xfrm>
        <a:graphic>
          <a:graphicData uri="http://schemas.openxmlformats.org/presentationml/2006/ole">
            <p:oleObj spid="_x0000_s1026" name="PBrush" r:id="rId4" imgW="2200582" imgH="2257740" progId="">
              <p:embed/>
            </p:oleObj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5334000" y="3581400"/>
          <a:ext cx="2200275" cy="2257425"/>
        </p:xfrm>
        <a:graphic>
          <a:graphicData uri="http://schemas.openxmlformats.org/presentationml/2006/ole">
            <p:oleObj spid="_x0000_s1027" name="PBrush" r:id="rId5" imgW="2200582" imgH="22577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572000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Remember f(x)=</a:t>
            </a:r>
            <a:r>
              <a:rPr lang="en-US" dirty="0" err="1" smtClean="0"/>
              <a:t>ax+b</a:t>
            </a:r>
            <a:r>
              <a:rPr lang="en-US" dirty="0" smtClean="0"/>
              <a:t>?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a is the slope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b is the y-intercept</a:t>
            </a:r>
          </a:p>
          <a:p>
            <a:pPr eaLnBrk="1" hangingPunct="1">
              <a:buFontTx/>
              <a:buNone/>
            </a:pPr>
            <a:r>
              <a:rPr lang="en-US" dirty="0" smtClean="0"/>
              <a:t>f(x)= (constant rate of change)x+ (initial amount)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Representations of linear functions</a:t>
            </a:r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5638800" y="2057400"/>
          <a:ext cx="2943225" cy="3019425"/>
        </p:xfrm>
        <a:graphic>
          <a:graphicData uri="http://schemas.openxmlformats.org/presentationml/2006/ole">
            <p:oleObj spid="_x0000_s2050" name="PBrush" r:id="rId4" imgW="2200582" imgH="2257740" progId="">
              <p:embed/>
            </p:oleObj>
          </a:graphicData>
        </a:graphic>
      </p:graphicFrame>
      <p:sp>
        <p:nvSpPr>
          <p:cNvPr id="50" name="SMARTPenAnnotation545"/>
          <p:cNvSpPr/>
          <p:nvPr/>
        </p:nvSpPr>
        <p:spPr>
          <a:xfrm>
            <a:off x="2643187" y="1208722"/>
            <a:ext cx="302735" cy="341204"/>
          </a:xfrm>
          <a:custGeom>
            <a:avLst/>
            <a:gdLst/>
            <a:ahLst/>
            <a:cxnLst/>
            <a:rect l="0" t="0" r="0" b="0"/>
            <a:pathLst>
              <a:path w="302735" h="341204">
                <a:moveTo>
                  <a:pt x="51435" y="0"/>
                </a:moveTo>
                <a:lnTo>
                  <a:pt x="55986" y="0"/>
                </a:lnTo>
                <a:lnTo>
                  <a:pt x="58279" y="1905"/>
                </a:lnTo>
                <a:lnTo>
                  <a:pt x="63367" y="9102"/>
                </a:lnTo>
                <a:lnTo>
                  <a:pt x="66263" y="16110"/>
                </a:lnTo>
                <a:lnTo>
                  <a:pt x="68503" y="23353"/>
                </a:lnTo>
                <a:lnTo>
                  <a:pt x="72673" y="32921"/>
                </a:lnTo>
                <a:lnTo>
                  <a:pt x="75162" y="43524"/>
                </a:lnTo>
                <a:lnTo>
                  <a:pt x="76268" y="53634"/>
                </a:lnTo>
                <a:lnTo>
                  <a:pt x="76759" y="61302"/>
                </a:lnTo>
                <a:lnTo>
                  <a:pt x="77036" y="70975"/>
                </a:lnTo>
                <a:lnTo>
                  <a:pt x="77150" y="121845"/>
                </a:lnTo>
                <a:lnTo>
                  <a:pt x="78103" y="132665"/>
                </a:lnTo>
                <a:lnTo>
                  <a:pt x="79691" y="145593"/>
                </a:lnTo>
                <a:lnTo>
                  <a:pt x="81702" y="159927"/>
                </a:lnTo>
                <a:lnTo>
                  <a:pt x="83996" y="170436"/>
                </a:lnTo>
                <a:lnTo>
                  <a:pt x="86477" y="178394"/>
                </a:lnTo>
                <a:lnTo>
                  <a:pt x="89084" y="184652"/>
                </a:lnTo>
                <a:lnTo>
                  <a:pt x="91980" y="194145"/>
                </a:lnTo>
                <a:lnTo>
                  <a:pt x="92753" y="198010"/>
                </a:lnTo>
                <a:lnTo>
                  <a:pt x="94220" y="200587"/>
                </a:lnTo>
                <a:lnTo>
                  <a:pt x="96151" y="202304"/>
                </a:lnTo>
                <a:lnTo>
                  <a:pt x="98391" y="203450"/>
                </a:lnTo>
                <a:lnTo>
                  <a:pt x="103419" y="204722"/>
                </a:lnTo>
                <a:lnTo>
                  <a:pt x="109781" y="205288"/>
                </a:lnTo>
                <a:lnTo>
                  <a:pt x="118959" y="205539"/>
                </a:lnTo>
                <a:lnTo>
                  <a:pt x="122169" y="204654"/>
                </a:lnTo>
                <a:lnTo>
                  <a:pt x="124308" y="203111"/>
                </a:lnTo>
                <a:lnTo>
                  <a:pt x="129860" y="193848"/>
                </a:lnTo>
                <a:lnTo>
                  <a:pt x="132293" y="189240"/>
                </a:lnTo>
                <a:lnTo>
                  <a:pt x="137725" y="182357"/>
                </a:lnTo>
                <a:lnTo>
                  <a:pt x="145157" y="173959"/>
                </a:lnTo>
                <a:lnTo>
                  <a:pt x="166199" y="151556"/>
                </a:lnTo>
                <a:lnTo>
                  <a:pt x="174831" y="141653"/>
                </a:lnTo>
                <a:lnTo>
                  <a:pt x="178467" y="136345"/>
                </a:lnTo>
                <a:lnTo>
                  <a:pt x="185046" y="126321"/>
                </a:lnTo>
                <a:lnTo>
                  <a:pt x="191145" y="118690"/>
                </a:lnTo>
                <a:lnTo>
                  <a:pt x="199934" y="109039"/>
                </a:lnTo>
                <a:lnTo>
                  <a:pt x="205700" y="100532"/>
                </a:lnTo>
                <a:lnTo>
                  <a:pt x="210484" y="91353"/>
                </a:lnTo>
                <a:lnTo>
                  <a:pt x="212611" y="84099"/>
                </a:lnTo>
                <a:lnTo>
                  <a:pt x="216096" y="75160"/>
                </a:lnTo>
                <a:lnTo>
                  <a:pt x="219868" y="65789"/>
                </a:lnTo>
                <a:lnTo>
                  <a:pt x="221991" y="55159"/>
                </a:lnTo>
                <a:lnTo>
                  <a:pt x="222488" y="48963"/>
                </a:lnTo>
                <a:lnTo>
                  <a:pt x="221668" y="46929"/>
                </a:lnTo>
                <a:lnTo>
                  <a:pt x="220168" y="45574"/>
                </a:lnTo>
                <a:lnTo>
                  <a:pt x="215469" y="43398"/>
                </a:lnTo>
                <a:lnTo>
                  <a:pt x="215084" y="44172"/>
                </a:lnTo>
                <a:lnTo>
                  <a:pt x="214655" y="47572"/>
                </a:lnTo>
                <a:lnTo>
                  <a:pt x="215493" y="49812"/>
                </a:lnTo>
                <a:lnTo>
                  <a:pt x="221723" y="58477"/>
                </a:lnTo>
                <a:lnTo>
                  <a:pt x="222541" y="68656"/>
                </a:lnTo>
                <a:lnTo>
                  <a:pt x="222783" y="79186"/>
                </a:lnTo>
                <a:lnTo>
                  <a:pt x="223769" y="82318"/>
                </a:lnTo>
                <a:lnTo>
                  <a:pt x="228756" y="91277"/>
                </a:lnTo>
                <a:lnTo>
                  <a:pt x="231610" y="100917"/>
                </a:lnTo>
                <a:lnTo>
                  <a:pt x="235653" y="110257"/>
                </a:lnTo>
                <a:lnTo>
                  <a:pt x="240625" y="118218"/>
                </a:lnTo>
                <a:lnTo>
                  <a:pt x="246009" y="125884"/>
                </a:lnTo>
                <a:lnTo>
                  <a:pt x="251577" y="135641"/>
                </a:lnTo>
                <a:lnTo>
                  <a:pt x="253443" y="140910"/>
                </a:lnTo>
                <a:lnTo>
                  <a:pt x="254687" y="146327"/>
                </a:lnTo>
                <a:lnTo>
                  <a:pt x="255517" y="151844"/>
                </a:lnTo>
                <a:lnTo>
                  <a:pt x="258927" y="160284"/>
                </a:lnTo>
                <a:lnTo>
                  <a:pt x="264058" y="170674"/>
                </a:lnTo>
                <a:lnTo>
                  <a:pt x="276427" y="193965"/>
                </a:lnTo>
                <a:lnTo>
                  <a:pt x="288274" y="217017"/>
                </a:lnTo>
                <a:lnTo>
                  <a:pt x="293147" y="228498"/>
                </a:lnTo>
                <a:lnTo>
                  <a:pt x="297349" y="239962"/>
                </a:lnTo>
                <a:lnTo>
                  <a:pt x="301103" y="251415"/>
                </a:lnTo>
                <a:lnTo>
                  <a:pt x="302653" y="260002"/>
                </a:lnTo>
                <a:lnTo>
                  <a:pt x="302734" y="266680"/>
                </a:lnTo>
                <a:lnTo>
                  <a:pt x="301835" y="272084"/>
                </a:lnTo>
                <a:lnTo>
                  <a:pt x="301236" y="277592"/>
                </a:lnTo>
                <a:lnTo>
                  <a:pt x="300836" y="283169"/>
                </a:lnTo>
                <a:lnTo>
                  <a:pt x="300570" y="288792"/>
                </a:lnTo>
                <a:lnTo>
                  <a:pt x="298487" y="293493"/>
                </a:lnTo>
                <a:lnTo>
                  <a:pt x="295194" y="297579"/>
                </a:lnTo>
                <a:lnTo>
                  <a:pt x="286455" y="304660"/>
                </a:lnTo>
                <a:lnTo>
                  <a:pt x="281457" y="307882"/>
                </a:lnTo>
                <a:lnTo>
                  <a:pt x="276221" y="310982"/>
                </a:lnTo>
                <a:lnTo>
                  <a:pt x="268920" y="314001"/>
                </a:lnTo>
                <a:lnTo>
                  <a:pt x="260242" y="316967"/>
                </a:lnTo>
                <a:lnTo>
                  <a:pt x="250647" y="319896"/>
                </a:lnTo>
                <a:lnTo>
                  <a:pt x="239488" y="322802"/>
                </a:lnTo>
                <a:lnTo>
                  <a:pt x="214389" y="328570"/>
                </a:lnTo>
                <a:lnTo>
                  <a:pt x="184819" y="334309"/>
                </a:lnTo>
                <a:lnTo>
                  <a:pt x="168933" y="337172"/>
                </a:lnTo>
                <a:lnTo>
                  <a:pt x="151674" y="339082"/>
                </a:lnTo>
                <a:lnTo>
                  <a:pt x="133501" y="340354"/>
                </a:lnTo>
                <a:lnTo>
                  <a:pt x="114718" y="341203"/>
                </a:lnTo>
                <a:lnTo>
                  <a:pt x="96481" y="339864"/>
                </a:lnTo>
                <a:lnTo>
                  <a:pt x="78608" y="337066"/>
                </a:lnTo>
                <a:lnTo>
                  <a:pt x="60978" y="333295"/>
                </a:lnTo>
                <a:lnTo>
                  <a:pt x="48272" y="330782"/>
                </a:lnTo>
                <a:lnTo>
                  <a:pt x="38849" y="329106"/>
                </a:lnTo>
                <a:lnTo>
                  <a:pt x="31614" y="327989"/>
                </a:lnTo>
                <a:lnTo>
                  <a:pt x="25839" y="326292"/>
                </a:lnTo>
                <a:lnTo>
                  <a:pt x="13159" y="320305"/>
                </a:lnTo>
                <a:lnTo>
                  <a:pt x="6484" y="318570"/>
                </a:lnTo>
                <a:lnTo>
                  <a:pt x="4322" y="317155"/>
                </a:lnTo>
                <a:lnTo>
                  <a:pt x="2882" y="315259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46"/>
          <p:cNvSpPr/>
          <p:nvPr/>
        </p:nvSpPr>
        <p:spPr>
          <a:xfrm>
            <a:off x="3046094" y="1281028"/>
            <a:ext cx="274321" cy="35504"/>
          </a:xfrm>
          <a:custGeom>
            <a:avLst/>
            <a:gdLst/>
            <a:ahLst/>
            <a:cxnLst/>
            <a:rect l="0" t="0" r="0" b="0"/>
            <a:pathLst>
              <a:path w="274321" h="35504">
                <a:moveTo>
                  <a:pt x="0" y="30564"/>
                </a:moveTo>
                <a:lnTo>
                  <a:pt x="11932" y="30564"/>
                </a:lnTo>
                <a:lnTo>
                  <a:pt x="14623" y="31517"/>
                </a:lnTo>
                <a:lnTo>
                  <a:pt x="17369" y="33104"/>
                </a:lnTo>
                <a:lnTo>
                  <a:pt x="20151" y="35115"/>
                </a:lnTo>
                <a:lnTo>
                  <a:pt x="22959" y="35503"/>
                </a:lnTo>
                <a:lnTo>
                  <a:pt x="25784" y="34809"/>
                </a:lnTo>
                <a:lnTo>
                  <a:pt x="28620" y="33394"/>
                </a:lnTo>
                <a:lnTo>
                  <a:pt x="33367" y="32451"/>
                </a:lnTo>
                <a:lnTo>
                  <a:pt x="39390" y="31822"/>
                </a:lnTo>
                <a:lnTo>
                  <a:pt x="46263" y="31403"/>
                </a:lnTo>
                <a:lnTo>
                  <a:pt x="58979" y="30937"/>
                </a:lnTo>
                <a:lnTo>
                  <a:pt x="65037" y="30812"/>
                </a:lnTo>
                <a:lnTo>
                  <a:pt x="71933" y="29777"/>
                </a:lnTo>
                <a:lnTo>
                  <a:pt x="79388" y="28134"/>
                </a:lnTo>
                <a:lnTo>
                  <a:pt x="87216" y="26087"/>
                </a:lnTo>
                <a:lnTo>
                  <a:pt x="94339" y="24722"/>
                </a:lnTo>
                <a:lnTo>
                  <a:pt x="100993" y="23812"/>
                </a:lnTo>
                <a:lnTo>
                  <a:pt x="107334" y="23205"/>
                </a:lnTo>
                <a:lnTo>
                  <a:pt x="114419" y="21848"/>
                </a:lnTo>
                <a:lnTo>
                  <a:pt x="121999" y="19991"/>
                </a:lnTo>
                <a:lnTo>
                  <a:pt x="129910" y="17800"/>
                </a:lnTo>
                <a:lnTo>
                  <a:pt x="139947" y="15387"/>
                </a:lnTo>
                <a:lnTo>
                  <a:pt x="163799" y="10166"/>
                </a:lnTo>
                <a:lnTo>
                  <a:pt x="174922" y="8393"/>
                </a:lnTo>
                <a:lnTo>
                  <a:pt x="185195" y="7211"/>
                </a:lnTo>
                <a:lnTo>
                  <a:pt x="194901" y="6423"/>
                </a:lnTo>
                <a:lnTo>
                  <a:pt x="203277" y="5897"/>
                </a:lnTo>
                <a:lnTo>
                  <a:pt x="217663" y="5314"/>
                </a:lnTo>
                <a:lnTo>
                  <a:pt x="223214" y="4205"/>
                </a:lnTo>
                <a:lnTo>
                  <a:pt x="227867" y="2514"/>
                </a:lnTo>
                <a:lnTo>
                  <a:pt x="231922" y="434"/>
                </a:lnTo>
                <a:lnTo>
                  <a:pt x="238434" y="0"/>
                </a:lnTo>
                <a:lnTo>
                  <a:pt x="246586" y="663"/>
                </a:lnTo>
                <a:lnTo>
                  <a:pt x="274320" y="48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47"/>
          <p:cNvSpPr/>
          <p:nvPr/>
        </p:nvSpPr>
        <p:spPr>
          <a:xfrm>
            <a:off x="3080385" y="1354455"/>
            <a:ext cx="291466" cy="55580"/>
          </a:xfrm>
          <a:custGeom>
            <a:avLst/>
            <a:gdLst/>
            <a:ahLst/>
            <a:cxnLst/>
            <a:rect l="0" t="0" r="0" b="0"/>
            <a:pathLst>
              <a:path w="291466" h="55580">
                <a:moveTo>
                  <a:pt x="0" y="42862"/>
                </a:moveTo>
                <a:lnTo>
                  <a:pt x="11931" y="54794"/>
                </a:lnTo>
                <a:lnTo>
                  <a:pt x="14622" y="55579"/>
                </a:lnTo>
                <a:lnTo>
                  <a:pt x="17368" y="55150"/>
                </a:lnTo>
                <a:lnTo>
                  <a:pt x="20150" y="53911"/>
                </a:lnTo>
                <a:lnTo>
                  <a:pt x="25783" y="52535"/>
                </a:lnTo>
                <a:lnTo>
                  <a:pt x="33366" y="51924"/>
                </a:lnTo>
                <a:lnTo>
                  <a:pt x="46262" y="51652"/>
                </a:lnTo>
                <a:lnTo>
                  <a:pt x="54654" y="50627"/>
                </a:lnTo>
                <a:lnTo>
                  <a:pt x="64058" y="48991"/>
                </a:lnTo>
                <a:lnTo>
                  <a:pt x="74138" y="46948"/>
                </a:lnTo>
                <a:lnTo>
                  <a:pt x="115629" y="39522"/>
                </a:lnTo>
                <a:lnTo>
                  <a:pt x="127568" y="36825"/>
                </a:lnTo>
                <a:lnTo>
                  <a:pt x="137433" y="34075"/>
                </a:lnTo>
                <a:lnTo>
                  <a:pt x="145914" y="31289"/>
                </a:lnTo>
                <a:lnTo>
                  <a:pt x="156331" y="28479"/>
                </a:lnTo>
                <a:lnTo>
                  <a:pt x="168038" y="25653"/>
                </a:lnTo>
                <a:lnTo>
                  <a:pt x="180605" y="22817"/>
                </a:lnTo>
                <a:lnTo>
                  <a:pt x="190888" y="19974"/>
                </a:lnTo>
                <a:lnTo>
                  <a:pt x="199649" y="17126"/>
                </a:lnTo>
                <a:lnTo>
                  <a:pt x="207394" y="14275"/>
                </a:lnTo>
                <a:lnTo>
                  <a:pt x="215415" y="12374"/>
                </a:lnTo>
                <a:lnTo>
                  <a:pt x="223620" y="11106"/>
                </a:lnTo>
                <a:lnTo>
                  <a:pt x="231947" y="10262"/>
                </a:lnTo>
                <a:lnTo>
                  <a:pt x="242261" y="874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48"/>
          <p:cNvSpPr/>
          <p:nvPr/>
        </p:nvSpPr>
        <p:spPr>
          <a:xfrm>
            <a:off x="3449002" y="1277422"/>
            <a:ext cx="548641" cy="222214"/>
          </a:xfrm>
          <a:custGeom>
            <a:avLst/>
            <a:gdLst/>
            <a:ahLst/>
            <a:cxnLst/>
            <a:rect l="0" t="0" r="0" b="0"/>
            <a:pathLst>
              <a:path w="548641" h="222214">
                <a:moveTo>
                  <a:pt x="0" y="8453"/>
                </a:moveTo>
                <a:lnTo>
                  <a:pt x="4551" y="17554"/>
                </a:lnTo>
                <a:lnTo>
                  <a:pt x="5891" y="21188"/>
                </a:lnTo>
                <a:lnTo>
                  <a:pt x="7381" y="27765"/>
                </a:lnTo>
                <a:lnTo>
                  <a:pt x="10583" y="33863"/>
                </a:lnTo>
                <a:lnTo>
                  <a:pt x="15181" y="39749"/>
                </a:lnTo>
                <a:lnTo>
                  <a:pt x="20400" y="45540"/>
                </a:lnTo>
                <a:lnTo>
                  <a:pt x="25894" y="51288"/>
                </a:lnTo>
                <a:lnTo>
                  <a:pt x="28693" y="54155"/>
                </a:lnTo>
                <a:lnTo>
                  <a:pt x="31511" y="58923"/>
                </a:lnTo>
                <a:lnTo>
                  <a:pt x="34342" y="64960"/>
                </a:lnTo>
                <a:lnTo>
                  <a:pt x="37182" y="71841"/>
                </a:lnTo>
                <a:lnTo>
                  <a:pt x="40028" y="78334"/>
                </a:lnTo>
                <a:lnTo>
                  <a:pt x="45731" y="90629"/>
                </a:lnTo>
                <a:lnTo>
                  <a:pt x="48584" y="97527"/>
                </a:lnTo>
                <a:lnTo>
                  <a:pt x="51440" y="104983"/>
                </a:lnTo>
                <a:lnTo>
                  <a:pt x="54295" y="112811"/>
                </a:lnTo>
                <a:lnTo>
                  <a:pt x="56199" y="119935"/>
                </a:lnTo>
                <a:lnTo>
                  <a:pt x="57469" y="126589"/>
                </a:lnTo>
                <a:lnTo>
                  <a:pt x="58315" y="132930"/>
                </a:lnTo>
                <a:lnTo>
                  <a:pt x="59832" y="138110"/>
                </a:lnTo>
                <a:lnTo>
                  <a:pt x="61795" y="142516"/>
                </a:lnTo>
                <a:lnTo>
                  <a:pt x="64057" y="146406"/>
                </a:lnTo>
                <a:lnTo>
                  <a:pt x="65565" y="150904"/>
                </a:lnTo>
                <a:lnTo>
                  <a:pt x="66570" y="155808"/>
                </a:lnTo>
                <a:lnTo>
                  <a:pt x="67240" y="160982"/>
                </a:lnTo>
                <a:lnTo>
                  <a:pt x="68639" y="165384"/>
                </a:lnTo>
                <a:lnTo>
                  <a:pt x="70524" y="169271"/>
                </a:lnTo>
                <a:lnTo>
                  <a:pt x="74207" y="176130"/>
                </a:lnTo>
                <a:lnTo>
                  <a:pt x="75843" y="182353"/>
                </a:lnTo>
                <a:lnTo>
                  <a:pt x="77233" y="186299"/>
                </a:lnTo>
                <a:lnTo>
                  <a:pt x="79111" y="190834"/>
                </a:lnTo>
                <a:lnTo>
                  <a:pt x="81315" y="195763"/>
                </a:lnTo>
                <a:lnTo>
                  <a:pt x="82785" y="200001"/>
                </a:lnTo>
                <a:lnTo>
                  <a:pt x="83765" y="203779"/>
                </a:lnTo>
                <a:lnTo>
                  <a:pt x="84419" y="207250"/>
                </a:lnTo>
                <a:lnTo>
                  <a:pt x="85807" y="209564"/>
                </a:lnTo>
                <a:lnTo>
                  <a:pt x="87684" y="211107"/>
                </a:lnTo>
                <a:lnTo>
                  <a:pt x="92991" y="213583"/>
                </a:lnTo>
                <a:lnTo>
                  <a:pt x="93427" y="211881"/>
                </a:lnTo>
                <a:lnTo>
                  <a:pt x="93717" y="208842"/>
                </a:lnTo>
                <a:lnTo>
                  <a:pt x="94039" y="201337"/>
                </a:lnTo>
                <a:lnTo>
                  <a:pt x="94221" y="191757"/>
                </a:lnTo>
                <a:lnTo>
                  <a:pt x="94298" y="40415"/>
                </a:lnTo>
                <a:lnTo>
                  <a:pt x="95250" y="35476"/>
                </a:lnTo>
                <a:lnTo>
                  <a:pt x="96838" y="32183"/>
                </a:lnTo>
                <a:lnTo>
                  <a:pt x="98848" y="29988"/>
                </a:lnTo>
                <a:lnTo>
                  <a:pt x="101141" y="28524"/>
                </a:lnTo>
                <a:lnTo>
                  <a:pt x="106229" y="26898"/>
                </a:lnTo>
                <a:lnTo>
                  <a:pt x="122917" y="25712"/>
                </a:lnTo>
                <a:lnTo>
                  <a:pt x="126712" y="27579"/>
                </a:lnTo>
                <a:lnTo>
                  <a:pt x="131147" y="30728"/>
                </a:lnTo>
                <a:lnTo>
                  <a:pt x="136009" y="34733"/>
                </a:lnTo>
                <a:lnTo>
                  <a:pt x="140202" y="38355"/>
                </a:lnTo>
                <a:lnTo>
                  <a:pt x="147402" y="44920"/>
                </a:lnTo>
                <a:lnTo>
                  <a:pt x="165912" y="63073"/>
                </a:lnTo>
                <a:lnTo>
                  <a:pt x="171568" y="70583"/>
                </a:lnTo>
                <a:lnTo>
                  <a:pt x="176291" y="78448"/>
                </a:lnTo>
                <a:lnTo>
                  <a:pt x="180393" y="86549"/>
                </a:lnTo>
                <a:lnTo>
                  <a:pt x="185032" y="94807"/>
                </a:lnTo>
                <a:lnTo>
                  <a:pt x="190030" y="103169"/>
                </a:lnTo>
                <a:lnTo>
                  <a:pt x="195267" y="111602"/>
                </a:lnTo>
                <a:lnTo>
                  <a:pt x="198757" y="120081"/>
                </a:lnTo>
                <a:lnTo>
                  <a:pt x="201085" y="128592"/>
                </a:lnTo>
                <a:lnTo>
                  <a:pt x="202637" y="137123"/>
                </a:lnTo>
                <a:lnTo>
                  <a:pt x="203671" y="143763"/>
                </a:lnTo>
                <a:lnTo>
                  <a:pt x="204361" y="149142"/>
                </a:lnTo>
                <a:lnTo>
                  <a:pt x="204820" y="153680"/>
                </a:lnTo>
                <a:lnTo>
                  <a:pt x="205127" y="157659"/>
                </a:lnTo>
                <a:lnTo>
                  <a:pt x="205331" y="161263"/>
                </a:lnTo>
                <a:lnTo>
                  <a:pt x="205467" y="164619"/>
                </a:lnTo>
                <a:lnTo>
                  <a:pt x="206511" y="166856"/>
                </a:lnTo>
                <a:lnTo>
                  <a:pt x="208159" y="168347"/>
                </a:lnTo>
                <a:lnTo>
                  <a:pt x="210210" y="169342"/>
                </a:lnTo>
                <a:lnTo>
                  <a:pt x="211578" y="169052"/>
                </a:lnTo>
                <a:lnTo>
                  <a:pt x="212489" y="167906"/>
                </a:lnTo>
                <a:lnTo>
                  <a:pt x="213097" y="166190"/>
                </a:lnTo>
                <a:lnTo>
                  <a:pt x="213772" y="161743"/>
                </a:lnTo>
                <a:lnTo>
                  <a:pt x="213953" y="159224"/>
                </a:lnTo>
                <a:lnTo>
                  <a:pt x="213120" y="156592"/>
                </a:lnTo>
                <a:lnTo>
                  <a:pt x="209655" y="151127"/>
                </a:lnTo>
                <a:lnTo>
                  <a:pt x="207480" y="145523"/>
                </a:lnTo>
                <a:lnTo>
                  <a:pt x="206900" y="142696"/>
                </a:lnTo>
                <a:lnTo>
                  <a:pt x="207465" y="139858"/>
                </a:lnTo>
                <a:lnTo>
                  <a:pt x="210635" y="134165"/>
                </a:lnTo>
                <a:lnTo>
                  <a:pt x="211860" y="130361"/>
                </a:lnTo>
                <a:lnTo>
                  <a:pt x="212678" y="125920"/>
                </a:lnTo>
                <a:lnTo>
                  <a:pt x="213222" y="121054"/>
                </a:lnTo>
                <a:lnTo>
                  <a:pt x="213586" y="115905"/>
                </a:lnTo>
                <a:lnTo>
                  <a:pt x="213828" y="110568"/>
                </a:lnTo>
                <a:lnTo>
                  <a:pt x="213990" y="105104"/>
                </a:lnTo>
                <a:lnTo>
                  <a:pt x="215050" y="100509"/>
                </a:lnTo>
                <a:lnTo>
                  <a:pt x="216709" y="96494"/>
                </a:lnTo>
                <a:lnTo>
                  <a:pt x="218768" y="92864"/>
                </a:lnTo>
                <a:lnTo>
                  <a:pt x="221092" y="86634"/>
                </a:lnTo>
                <a:lnTo>
                  <a:pt x="223595" y="78671"/>
                </a:lnTo>
                <a:lnTo>
                  <a:pt x="226216" y="69553"/>
                </a:lnTo>
                <a:lnTo>
                  <a:pt x="230821" y="60616"/>
                </a:lnTo>
                <a:lnTo>
                  <a:pt x="236748" y="51801"/>
                </a:lnTo>
                <a:lnTo>
                  <a:pt x="243557" y="43066"/>
                </a:lnTo>
                <a:lnTo>
                  <a:pt x="249049" y="36291"/>
                </a:lnTo>
                <a:lnTo>
                  <a:pt x="253663" y="30821"/>
                </a:lnTo>
                <a:lnTo>
                  <a:pt x="257691" y="26223"/>
                </a:lnTo>
                <a:lnTo>
                  <a:pt x="264707" y="18573"/>
                </a:lnTo>
                <a:lnTo>
                  <a:pt x="267911" y="15199"/>
                </a:lnTo>
                <a:lnTo>
                  <a:pt x="271000" y="12950"/>
                </a:lnTo>
                <a:lnTo>
                  <a:pt x="279898" y="8833"/>
                </a:lnTo>
                <a:lnTo>
                  <a:pt x="288567" y="2956"/>
                </a:lnTo>
                <a:lnTo>
                  <a:pt x="294305" y="1247"/>
                </a:lnTo>
                <a:lnTo>
                  <a:pt x="308608" y="60"/>
                </a:lnTo>
                <a:lnTo>
                  <a:pt x="311466" y="0"/>
                </a:lnTo>
                <a:lnTo>
                  <a:pt x="314324" y="913"/>
                </a:lnTo>
                <a:lnTo>
                  <a:pt x="320040" y="4467"/>
                </a:lnTo>
                <a:lnTo>
                  <a:pt x="325755" y="9221"/>
                </a:lnTo>
                <a:lnTo>
                  <a:pt x="331470" y="14509"/>
                </a:lnTo>
                <a:lnTo>
                  <a:pt x="337185" y="20034"/>
                </a:lnTo>
                <a:lnTo>
                  <a:pt x="339090" y="22841"/>
                </a:lnTo>
                <a:lnTo>
                  <a:pt x="341207" y="28500"/>
                </a:lnTo>
                <a:lnTo>
                  <a:pt x="346949" y="46143"/>
                </a:lnTo>
                <a:lnTo>
                  <a:pt x="348457" y="55487"/>
                </a:lnTo>
                <a:lnTo>
                  <a:pt x="349462" y="66479"/>
                </a:lnTo>
                <a:lnTo>
                  <a:pt x="350132" y="78569"/>
                </a:lnTo>
                <a:lnTo>
                  <a:pt x="351531" y="88534"/>
                </a:lnTo>
                <a:lnTo>
                  <a:pt x="353417" y="97083"/>
                </a:lnTo>
                <a:lnTo>
                  <a:pt x="355627" y="104687"/>
                </a:lnTo>
                <a:lnTo>
                  <a:pt x="357099" y="111661"/>
                </a:lnTo>
                <a:lnTo>
                  <a:pt x="358081" y="118216"/>
                </a:lnTo>
                <a:lnTo>
                  <a:pt x="358736" y="124491"/>
                </a:lnTo>
                <a:lnTo>
                  <a:pt x="360125" y="130579"/>
                </a:lnTo>
                <a:lnTo>
                  <a:pt x="362003" y="136543"/>
                </a:lnTo>
                <a:lnTo>
                  <a:pt x="364208" y="142423"/>
                </a:lnTo>
                <a:lnTo>
                  <a:pt x="366630" y="147296"/>
                </a:lnTo>
                <a:lnTo>
                  <a:pt x="369198" y="151498"/>
                </a:lnTo>
                <a:lnTo>
                  <a:pt x="371862" y="155251"/>
                </a:lnTo>
                <a:lnTo>
                  <a:pt x="384713" y="174186"/>
                </a:lnTo>
                <a:lnTo>
                  <a:pt x="388873" y="180854"/>
                </a:lnTo>
                <a:lnTo>
                  <a:pt x="392598" y="187204"/>
                </a:lnTo>
                <a:lnTo>
                  <a:pt x="396035" y="193343"/>
                </a:lnTo>
                <a:lnTo>
                  <a:pt x="401183" y="198388"/>
                </a:lnTo>
                <a:lnTo>
                  <a:pt x="407473" y="202704"/>
                </a:lnTo>
                <a:lnTo>
                  <a:pt x="414524" y="206533"/>
                </a:lnTo>
                <a:lnTo>
                  <a:pt x="424897" y="213328"/>
                </a:lnTo>
                <a:lnTo>
                  <a:pt x="428998" y="216474"/>
                </a:lnTo>
                <a:lnTo>
                  <a:pt x="433636" y="218571"/>
                </a:lnTo>
                <a:lnTo>
                  <a:pt x="443870" y="220901"/>
                </a:lnTo>
                <a:lnTo>
                  <a:pt x="457308" y="221937"/>
                </a:lnTo>
                <a:lnTo>
                  <a:pt x="464892" y="222213"/>
                </a:lnTo>
                <a:lnTo>
                  <a:pt x="470900" y="221444"/>
                </a:lnTo>
                <a:lnTo>
                  <a:pt x="480117" y="218051"/>
                </a:lnTo>
                <a:lnTo>
                  <a:pt x="495211" y="210785"/>
                </a:lnTo>
                <a:lnTo>
                  <a:pt x="506162" y="205376"/>
                </a:lnTo>
                <a:lnTo>
                  <a:pt x="548640" y="1799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49"/>
          <p:cNvSpPr/>
          <p:nvPr/>
        </p:nvSpPr>
        <p:spPr>
          <a:xfrm>
            <a:off x="4014787" y="1268730"/>
            <a:ext cx="282893" cy="188596"/>
          </a:xfrm>
          <a:custGeom>
            <a:avLst/>
            <a:gdLst/>
            <a:ahLst/>
            <a:cxnLst/>
            <a:rect l="0" t="0" r="0" b="0"/>
            <a:pathLst>
              <a:path w="282893" h="188596">
                <a:moveTo>
                  <a:pt x="0" y="0"/>
                </a:moveTo>
                <a:lnTo>
                  <a:pt x="0" y="19312"/>
                </a:lnTo>
                <a:lnTo>
                  <a:pt x="953" y="22400"/>
                </a:lnTo>
                <a:lnTo>
                  <a:pt x="2540" y="25410"/>
                </a:lnTo>
                <a:lnTo>
                  <a:pt x="4551" y="28370"/>
                </a:lnTo>
                <a:lnTo>
                  <a:pt x="6844" y="32248"/>
                </a:lnTo>
                <a:lnTo>
                  <a:pt x="9325" y="36739"/>
                </a:lnTo>
                <a:lnTo>
                  <a:pt x="11931" y="41637"/>
                </a:lnTo>
                <a:lnTo>
                  <a:pt x="14622" y="45856"/>
                </a:lnTo>
                <a:lnTo>
                  <a:pt x="17368" y="49620"/>
                </a:lnTo>
                <a:lnTo>
                  <a:pt x="20151" y="53083"/>
                </a:lnTo>
                <a:lnTo>
                  <a:pt x="22959" y="57296"/>
                </a:lnTo>
                <a:lnTo>
                  <a:pt x="25783" y="62009"/>
                </a:lnTo>
                <a:lnTo>
                  <a:pt x="28619" y="67057"/>
                </a:lnTo>
                <a:lnTo>
                  <a:pt x="32414" y="71374"/>
                </a:lnTo>
                <a:lnTo>
                  <a:pt x="36850" y="75205"/>
                </a:lnTo>
                <a:lnTo>
                  <a:pt x="57274" y="90228"/>
                </a:lnTo>
                <a:lnTo>
                  <a:pt x="98308" y="120904"/>
                </a:lnTo>
                <a:lnTo>
                  <a:pt x="109354" y="128228"/>
                </a:lnTo>
                <a:lnTo>
                  <a:pt x="120528" y="135015"/>
                </a:lnTo>
                <a:lnTo>
                  <a:pt x="131787" y="141445"/>
                </a:lnTo>
                <a:lnTo>
                  <a:pt x="143103" y="146684"/>
                </a:lnTo>
                <a:lnTo>
                  <a:pt x="154457" y="151129"/>
                </a:lnTo>
                <a:lnTo>
                  <a:pt x="209157" y="169658"/>
                </a:lnTo>
                <a:lnTo>
                  <a:pt x="221353" y="174065"/>
                </a:lnTo>
                <a:lnTo>
                  <a:pt x="231389" y="177956"/>
                </a:lnTo>
                <a:lnTo>
                  <a:pt x="239984" y="181502"/>
                </a:lnTo>
                <a:lnTo>
                  <a:pt x="246667" y="183866"/>
                </a:lnTo>
                <a:lnTo>
                  <a:pt x="252075" y="185442"/>
                </a:lnTo>
                <a:lnTo>
                  <a:pt x="260623" y="187194"/>
                </a:lnTo>
                <a:lnTo>
                  <a:pt x="264237" y="187661"/>
                </a:lnTo>
                <a:lnTo>
                  <a:pt x="282892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50"/>
          <p:cNvSpPr/>
          <p:nvPr/>
        </p:nvSpPr>
        <p:spPr>
          <a:xfrm>
            <a:off x="4023359" y="1260157"/>
            <a:ext cx="214314" cy="222886"/>
          </a:xfrm>
          <a:custGeom>
            <a:avLst/>
            <a:gdLst/>
            <a:ahLst/>
            <a:cxnLst/>
            <a:rect l="0" t="0" r="0" b="0"/>
            <a:pathLst>
              <a:path w="214314" h="222886">
                <a:moveTo>
                  <a:pt x="214313" y="0"/>
                </a:moveTo>
                <a:lnTo>
                  <a:pt x="209762" y="9102"/>
                </a:lnTo>
                <a:lnTo>
                  <a:pt x="207469" y="12735"/>
                </a:lnTo>
                <a:lnTo>
                  <a:pt x="198739" y="24305"/>
                </a:lnTo>
                <a:lnTo>
                  <a:pt x="189611" y="37472"/>
                </a:lnTo>
                <a:lnTo>
                  <a:pt x="184510" y="44031"/>
                </a:lnTo>
                <a:lnTo>
                  <a:pt x="179204" y="50309"/>
                </a:lnTo>
                <a:lnTo>
                  <a:pt x="173762" y="56400"/>
                </a:lnTo>
                <a:lnTo>
                  <a:pt x="162636" y="68246"/>
                </a:lnTo>
                <a:lnTo>
                  <a:pt x="139970" y="91374"/>
                </a:lnTo>
                <a:lnTo>
                  <a:pt x="104656" y="126769"/>
                </a:lnTo>
                <a:lnTo>
                  <a:pt x="91678" y="138805"/>
                </a:lnTo>
                <a:lnTo>
                  <a:pt x="79216" y="149687"/>
                </a:lnTo>
                <a:lnTo>
                  <a:pt x="67099" y="159799"/>
                </a:lnTo>
                <a:lnTo>
                  <a:pt x="58068" y="168445"/>
                </a:lnTo>
                <a:lnTo>
                  <a:pt x="51095" y="176114"/>
                </a:lnTo>
                <a:lnTo>
                  <a:pt x="45493" y="183132"/>
                </a:lnTo>
                <a:lnTo>
                  <a:pt x="37949" y="190668"/>
                </a:lnTo>
                <a:lnTo>
                  <a:pt x="29109" y="198549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51"/>
          <p:cNvSpPr/>
          <p:nvPr/>
        </p:nvSpPr>
        <p:spPr>
          <a:xfrm>
            <a:off x="4383404" y="1380172"/>
            <a:ext cx="300039" cy="33099"/>
          </a:xfrm>
          <a:custGeom>
            <a:avLst/>
            <a:gdLst/>
            <a:ahLst/>
            <a:cxnLst/>
            <a:rect l="0" t="0" r="0" b="0"/>
            <a:pathLst>
              <a:path w="300039" h="33099">
                <a:moveTo>
                  <a:pt x="0" y="25718"/>
                </a:moveTo>
                <a:lnTo>
                  <a:pt x="4551" y="25718"/>
                </a:lnTo>
                <a:lnTo>
                  <a:pt x="9702" y="26670"/>
                </a:lnTo>
                <a:lnTo>
                  <a:pt x="25585" y="30268"/>
                </a:lnTo>
                <a:lnTo>
                  <a:pt x="33249" y="31609"/>
                </a:lnTo>
                <a:lnTo>
                  <a:pt x="40263" y="32503"/>
                </a:lnTo>
                <a:lnTo>
                  <a:pt x="46845" y="33098"/>
                </a:lnTo>
                <a:lnTo>
                  <a:pt x="58853" y="32543"/>
                </a:lnTo>
                <a:lnTo>
                  <a:pt x="74478" y="31220"/>
                </a:lnTo>
                <a:lnTo>
                  <a:pt x="92514" y="29386"/>
                </a:lnTo>
                <a:lnTo>
                  <a:pt x="113111" y="28163"/>
                </a:lnTo>
                <a:lnTo>
                  <a:pt x="158857" y="26805"/>
                </a:lnTo>
                <a:lnTo>
                  <a:pt x="177342" y="25490"/>
                </a:lnTo>
                <a:lnTo>
                  <a:pt x="192523" y="23661"/>
                </a:lnTo>
                <a:lnTo>
                  <a:pt x="205502" y="21489"/>
                </a:lnTo>
                <a:lnTo>
                  <a:pt x="216059" y="20041"/>
                </a:lnTo>
                <a:lnTo>
                  <a:pt x="225002" y="19076"/>
                </a:lnTo>
                <a:lnTo>
                  <a:pt x="232869" y="18432"/>
                </a:lnTo>
                <a:lnTo>
                  <a:pt x="243829" y="17051"/>
                </a:lnTo>
                <a:lnTo>
                  <a:pt x="271247" y="12976"/>
                </a:lnTo>
                <a:lnTo>
                  <a:pt x="280843" y="10555"/>
                </a:lnTo>
                <a:lnTo>
                  <a:pt x="287241" y="7989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2"/>
          <p:cNvSpPr/>
          <p:nvPr/>
        </p:nvSpPr>
        <p:spPr>
          <a:xfrm>
            <a:off x="4520565" y="1234440"/>
            <a:ext cx="120015" cy="334328"/>
          </a:xfrm>
          <a:custGeom>
            <a:avLst/>
            <a:gdLst/>
            <a:ahLst/>
            <a:cxnLst/>
            <a:rect l="0" t="0" r="0" b="0"/>
            <a:pathLst>
              <a:path w="120015" h="334328">
                <a:moveTo>
                  <a:pt x="0" y="0"/>
                </a:moveTo>
                <a:lnTo>
                  <a:pt x="0" y="58461"/>
                </a:lnTo>
                <a:lnTo>
                  <a:pt x="952" y="66597"/>
                </a:lnTo>
                <a:lnTo>
                  <a:pt x="2540" y="73925"/>
                </a:lnTo>
                <a:lnTo>
                  <a:pt x="4551" y="80716"/>
                </a:lnTo>
                <a:lnTo>
                  <a:pt x="5891" y="87148"/>
                </a:lnTo>
                <a:lnTo>
                  <a:pt x="6785" y="93341"/>
                </a:lnTo>
                <a:lnTo>
                  <a:pt x="7381" y="99375"/>
                </a:lnTo>
                <a:lnTo>
                  <a:pt x="8730" y="105302"/>
                </a:lnTo>
                <a:lnTo>
                  <a:pt x="10583" y="111159"/>
                </a:lnTo>
                <a:lnTo>
                  <a:pt x="16133" y="125604"/>
                </a:lnTo>
                <a:lnTo>
                  <a:pt x="40624" y="187226"/>
                </a:lnTo>
                <a:lnTo>
                  <a:pt x="45180" y="198159"/>
                </a:lnTo>
                <a:lnTo>
                  <a:pt x="52782" y="215388"/>
                </a:lnTo>
                <a:lnTo>
                  <a:pt x="61876" y="234475"/>
                </a:lnTo>
                <a:lnTo>
                  <a:pt x="66968" y="244899"/>
                </a:lnTo>
                <a:lnTo>
                  <a:pt x="71315" y="252801"/>
                </a:lnTo>
                <a:lnTo>
                  <a:pt x="75166" y="259021"/>
                </a:lnTo>
                <a:lnTo>
                  <a:pt x="78686" y="264121"/>
                </a:lnTo>
                <a:lnTo>
                  <a:pt x="81985" y="271330"/>
                </a:lnTo>
                <a:lnTo>
                  <a:pt x="85136" y="279947"/>
                </a:lnTo>
                <a:lnTo>
                  <a:pt x="88190" y="289501"/>
                </a:lnTo>
                <a:lnTo>
                  <a:pt x="92130" y="297776"/>
                </a:lnTo>
                <a:lnTo>
                  <a:pt x="96663" y="305197"/>
                </a:lnTo>
                <a:lnTo>
                  <a:pt x="107063" y="319663"/>
                </a:lnTo>
                <a:lnTo>
                  <a:pt x="120014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53"/>
          <p:cNvSpPr/>
          <p:nvPr/>
        </p:nvSpPr>
        <p:spPr>
          <a:xfrm>
            <a:off x="4734877" y="1208722"/>
            <a:ext cx="330317" cy="333590"/>
          </a:xfrm>
          <a:custGeom>
            <a:avLst/>
            <a:gdLst/>
            <a:ahLst/>
            <a:cxnLst/>
            <a:rect l="0" t="0" r="0" b="0"/>
            <a:pathLst>
              <a:path w="330317" h="333590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4762" y="19313"/>
                </a:lnTo>
                <a:lnTo>
                  <a:pt x="20990" y="37472"/>
                </a:lnTo>
                <a:lnTo>
                  <a:pt x="23518" y="44032"/>
                </a:lnTo>
                <a:lnTo>
                  <a:pt x="26156" y="50309"/>
                </a:lnTo>
                <a:lnTo>
                  <a:pt x="28867" y="56400"/>
                </a:lnTo>
                <a:lnTo>
                  <a:pt x="30675" y="62365"/>
                </a:lnTo>
                <a:lnTo>
                  <a:pt x="31880" y="68246"/>
                </a:lnTo>
                <a:lnTo>
                  <a:pt x="32683" y="74073"/>
                </a:lnTo>
                <a:lnTo>
                  <a:pt x="35124" y="82719"/>
                </a:lnTo>
                <a:lnTo>
                  <a:pt x="38656" y="93246"/>
                </a:lnTo>
                <a:lnTo>
                  <a:pt x="42915" y="105027"/>
                </a:lnTo>
                <a:lnTo>
                  <a:pt x="48613" y="123358"/>
                </a:lnTo>
                <a:lnTo>
                  <a:pt x="68379" y="190644"/>
                </a:lnTo>
                <a:lnTo>
                  <a:pt x="73208" y="205201"/>
                </a:lnTo>
                <a:lnTo>
                  <a:pt x="77381" y="216811"/>
                </a:lnTo>
                <a:lnTo>
                  <a:pt x="81115" y="228360"/>
                </a:lnTo>
                <a:lnTo>
                  <a:pt x="84557" y="239870"/>
                </a:lnTo>
                <a:lnTo>
                  <a:pt x="90921" y="262819"/>
                </a:lnTo>
                <a:lnTo>
                  <a:pt x="96924" y="285718"/>
                </a:lnTo>
                <a:lnTo>
                  <a:pt x="99858" y="295254"/>
                </a:lnTo>
                <a:lnTo>
                  <a:pt x="102768" y="303516"/>
                </a:lnTo>
                <a:lnTo>
                  <a:pt x="105659" y="310929"/>
                </a:lnTo>
                <a:lnTo>
                  <a:pt x="107587" y="316824"/>
                </a:lnTo>
                <a:lnTo>
                  <a:pt x="109729" y="325913"/>
                </a:lnTo>
                <a:lnTo>
                  <a:pt x="111292" y="333589"/>
                </a:lnTo>
                <a:lnTo>
                  <a:pt x="106847" y="325007"/>
                </a:lnTo>
                <a:lnTo>
                  <a:pt x="99497" y="314950"/>
                </a:lnTo>
                <a:lnTo>
                  <a:pt x="96609" y="308888"/>
                </a:lnTo>
                <a:lnTo>
                  <a:pt x="95325" y="302066"/>
                </a:lnTo>
                <a:lnTo>
                  <a:pt x="94754" y="292684"/>
                </a:lnTo>
                <a:lnTo>
                  <a:pt x="94387" y="254417"/>
                </a:lnTo>
                <a:lnTo>
                  <a:pt x="94338" y="242297"/>
                </a:lnTo>
                <a:lnTo>
                  <a:pt x="96229" y="236779"/>
                </a:lnTo>
                <a:lnTo>
                  <a:pt x="99395" y="231195"/>
                </a:lnTo>
                <a:lnTo>
                  <a:pt x="103411" y="225567"/>
                </a:lnTo>
                <a:lnTo>
                  <a:pt x="107994" y="219911"/>
                </a:lnTo>
                <a:lnTo>
                  <a:pt x="112953" y="214235"/>
                </a:lnTo>
                <a:lnTo>
                  <a:pt x="118164" y="208546"/>
                </a:lnTo>
                <a:lnTo>
                  <a:pt x="123544" y="203800"/>
                </a:lnTo>
                <a:lnTo>
                  <a:pt x="129035" y="199684"/>
                </a:lnTo>
                <a:lnTo>
                  <a:pt x="134601" y="195988"/>
                </a:lnTo>
                <a:lnTo>
                  <a:pt x="142121" y="191619"/>
                </a:lnTo>
                <a:lnTo>
                  <a:pt x="160638" y="181684"/>
                </a:lnTo>
                <a:lnTo>
                  <a:pt x="169005" y="178273"/>
                </a:lnTo>
                <a:lnTo>
                  <a:pt x="176487" y="175998"/>
                </a:lnTo>
                <a:lnTo>
                  <a:pt x="203740" y="170258"/>
                </a:lnTo>
                <a:lnTo>
                  <a:pt x="215837" y="167798"/>
                </a:lnTo>
                <a:lnTo>
                  <a:pt x="225806" y="166158"/>
                </a:lnTo>
                <a:lnTo>
                  <a:pt x="234358" y="165064"/>
                </a:lnTo>
                <a:lnTo>
                  <a:pt x="241963" y="164335"/>
                </a:lnTo>
                <a:lnTo>
                  <a:pt x="250844" y="164802"/>
                </a:lnTo>
                <a:lnTo>
                  <a:pt x="260574" y="166065"/>
                </a:lnTo>
                <a:lnTo>
                  <a:pt x="270871" y="167860"/>
                </a:lnTo>
                <a:lnTo>
                  <a:pt x="279640" y="170009"/>
                </a:lnTo>
                <a:lnTo>
                  <a:pt x="287392" y="172395"/>
                </a:lnTo>
                <a:lnTo>
                  <a:pt x="294465" y="174937"/>
                </a:lnTo>
                <a:lnTo>
                  <a:pt x="300132" y="177585"/>
                </a:lnTo>
                <a:lnTo>
                  <a:pt x="308969" y="183067"/>
                </a:lnTo>
                <a:lnTo>
                  <a:pt x="316072" y="188678"/>
                </a:lnTo>
                <a:lnTo>
                  <a:pt x="319300" y="191508"/>
                </a:lnTo>
                <a:lnTo>
                  <a:pt x="321451" y="194347"/>
                </a:lnTo>
                <a:lnTo>
                  <a:pt x="323842" y="200041"/>
                </a:lnTo>
                <a:lnTo>
                  <a:pt x="329739" y="217704"/>
                </a:lnTo>
                <a:lnTo>
                  <a:pt x="330316" y="225146"/>
                </a:lnTo>
                <a:lnTo>
                  <a:pt x="329748" y="232965"/>
                </a:lnTo>
                <a:lnTo>
                  <a:pt x="328417" y="241035"/>
                </a:lnTo>
                <a:lnTo>
                  <a:pt x="325625" y="248320"/>
                </a:lnTo>
                <a:lnTo>
                  <a:pt x="321858" y="255082"/>
                </a:lnTo>
                <a:lnTo>
                  <a:pt x="317442" y="261495"/>
                </a:lnTo>
                <a:lnTo>
                  <a:pt x="311640" y="267675"/>
                </a:lnTo>
                <a:lnTo>
                  <a:pt x="304916" y="273700"/>
                </a:lnTo>
                <a:lnTo>
                  <a:pt x="297575" y="279622"/>
                </a:lnTo>
                <a:lnTo>
                  <a:pt x="290775" y="284522"/>
                </a:lnTo>
                <a:lnTo>
                  <a:pt x="284337" y="288741"/>
                </a:lnTo>
                <a:lnTo>
                  <a:pt x="278141" y="292507"/>
                </a:lnTo>
                <a:lnTo>
                  <a:pt x="271152" y="295969"/>
                </a:lnTo>
                <a:lnTo>
                  <a:pt x="263636" y="299230"/>
                </a:lnTo>
                <a:lnTo>
                  <a:pt x="255767" y="302357"/>
                </a:lnTo>
                <a:lnTo>
                  <a:pt x="248617" y="305394"/>
                </a:lnTo>
                <a:lnTo>
                  <a:pt x="235592" y="311308"/>
                </a:lnTo>
                <a:lnTo>
                  <a:pt x="229451" y="313266"/>
                </a:lnTo>
                <a:lnTo>
                  <a:pt x="223452" y="314572"/>
                </a:lnTo>
                <a:lnTo>
                  <a:pt x="217548" y="315442"/>
                </a:lnTo>
                <a:lnTo>
                  <a:pt x="211707" y="316022"/>
                </a:lnTo>
                <a:lnTo>
                  <a:pt x="205908" y="316409"/>
                </a:lnTo>
                <a:lnTo>
                  <a:pt x="200137" y="316667"/>
                </a:lnTo>
                <a:lnTo>
                  <a:pt x="169261" y="317030"/>
                </a:lnTo>
                <a:lnTo>
                  <a:pt x="156655" y="316128"/>
                </a:lnTo>
                <a:lnTo>
                  <a:pt x="143489" y="314575"/>
                </a:lnTo>
                <a:lnTo>
                  <a:pt x="119970" y="311261"/>
                </a:lnTo>
                <a:lnTo>
                  <a:pt x="112365" y="310377"/>
                </a:lnTo>
                <a:lnTo>
                  <a:pt x="106343" y="309788"/>
                </a:lnTo>
                <a:lnTo>
                  <a:pt x="97111" y="306594"/>
                </a:lnTo>
                <a:lnTo>
                  <a:pt x="89099" y="301980"/>
                </a:lnTo>
                <a:lnTo>
                  <a:pt x="77152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4"/>
          <p:cNvSpPr/>
          <p:nvPr/>
        </p:nvSpPr>
        <p:spPr>
          <a:xfrm>
            <a:off x="3855543" y="3711892"/>
            <a:ext cx="364985" cy="394336"/>
          </a:xfrm>
          <a:custGeom>
            <a:avLst/>
            <a:gdLst/>
            <a:ahLst/>
            <a:cxnLst/>
            <a:rect l="0" t="0" r="0" b="0"/>
            <a:pathLst>
              <a:path w="364985" h="394336">
                <a:moveTo>
                  <a:pt x="4939" y="0"/>
                </a:moveTo>
                <a:lnTo>
                  <a:pt x="389" y="4551"/>
                </a:lnTo>
                <a:lnTo>
                  <a:pt x="0" y="6844"/>
                </a:lnTo>
                <a:lnTo>
                  <a:pt x="694" y="9325"/>
                </a:lnTo>
                <a:lnTo>
                  <a:pt x="4957" y="16527"/>
                </a:lnTo>
                <a:lnTo>
                  <a:pt x="13202" y="29253"/>
                </a:lnTo>
                <a:lnTo>
                  <a:pt x="20676" y="39354"/>
                </a:lnTo>
                <a:lnTo>
                  <a:pt x="27173" y="47971"/>
                </a:lnTo>
                <a:lnTo>
                  <a:pt x="33236" y="58150"/>
                </a:lnTo>
                <a:lnTo>
                  <a:pt x="42004" y="70041"/>
                </a:lnTo>
                <a:lnTo>
                  <a:pt x="50635" y="79596"/>
                </a:lnTo>
                <a:lnTo>
                  <a:pt x="71728" y="101028"/>
                </a:lnTo>
                <a:lnTo>
                  <a:pt x="81296" y="109672"/>
                </a:lnTo>
                <a:lnTo>
                  <a:pt x="98248" y="123038"/>
                </a:lnTo>
                <a:lnTo>
                  <a:pt x="108103" y="131555"/>
                </a:lnTo>
                <a:lnTo>
                  <a:pt x="118482" y="141044"/>
                </a:lnTo>
                <a:lnTo>
                  <a:pt x="129212" y="151179"/>
                </a:lnTo>
                <a:lnTo>
                  <a:pt x="138270" y="158889"/>
                </a:lnTo>
                <a:lnTo>
                  <a:pt x="146214" y="164981"/>
                </a:lnTo>
                <a:lnTo>
                  <a:pt x="153415" y="169995"/>
                </a:lnTo>
                <a:lnTo>
                  <a:pt x="162026" y="177147"/>
                </a:lnTo>
                <a:lnTo>
                  <a:pt x="171576" y="185726"/>
                </a:lnTo>
                <a:lnTo>
                  <a:pt x="198140" y="210922"/>
                </a:lnTo>
                <a:lnTo>
                  <a:pt x="205177" y="217768"/>
                </a:lnTo>
                <a:lnTo>
                  <a:pt x="213679" y="225188"/>
                </a:lnTo>
                <a:lnTo>
                  <a:pt x="223156" y="232993"/>
                </a:lnTo>
                <a:lnTo>
                  <a:pt x="233285" y="241054"/>
                </a:lnTo>
                <a:lnTo>
                  <a:pt x="264859" y="267790"/>
                </a:lnTo>
                <a:lnTo>
                  <a:pt x="283946" y="284254"/>
                </a:lnTo>
                <a:lnTo>
                  <a:pt x="297624" y="297136"/>
                </a:lnTo>
                <a:lnTo>
                  <a:pt x="307695" y="307628"/>
                </a:lnTo>
                <a:lnTo>
                  <a:pt x="315362" y="316528"/>
                </a:lnTo>
                <a:lnTo>
                  <a:pt x="320472" y="323414"/>
                </a:lnTo>
                <a:lnTo>
                  <a:pt x="326151" y="333604"/>
                </a:lnTo>
                <a:lnTo>
                  <a:pt x="333755" y="343849"/>
                </a:lnTo>
                <a:lnTo>
                  <a:pt x="343484" y="354752"/>
                </a:lnTo>
                <a:lnTo>
                  <a:pt x="354158" y="365948"/>
                </a:lnTo>
                <a:lnTo>
                  <a:pt x="360173" y="374734"/>
                </a:lnTo>
                <a:lnTo>
                  <a:pt x="362846" y="381813"/>
                </a:lnTo>
                <a:lnTo>
                  <a:pt x="363559" y="385035"/>
                </a:lnTo>
                <a:lnTo>
                  <a:pt x="364984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5"/>
          <p:cNvSpPr/>
          <p:nvPr/>
        </p:nvSpPr>
        <p:spPr>
          <a:xfrm>
            <a:off x="3851909" y="3706953"/>
            <a:ext cx="368619" cy="424993"/>
          </a:xfrm>
          <a:custGeom>
            <a:avLst/>
            <a:gdLst/>
            <a:ahLst/>
            <a:cxnLst/>
            <a:rect l="0" t="0" r="0" b="0"/>
            <a:pathLst>
              <a:path w="368619" h="424993">
                <a:moveTo>
                  <a:pt x="368618" y="4939"/>
                </a:moveTo>
                <a:lnTo>
                  <a:pt x="359516" y="388"/>
                </a:lnTo>
                <a:lnTo>
                  <a:pt x="355883" y="0"/>
                </a:lnTo>
                <a:lnTo>
                  <a:pt x="352508" y="694"/>
                </a:lnTo>
                <a:lnTo>
                  <a:pt x="349305" y="2109"/>
                </a:lnTo>
                <a:lnTo>
                  <a:pt x="343360" y="6862"/>
                </a:lnTo>
                <a:lnTo>
                  <a:pt x="335587" y="13841"/>
                </a:lnTo>
                <a:lnTo>
                  <a:pt x="326595" y="22304"/>
                </a:lnTo>
                <a:lnTo>
                  <a:pt x="317743" y="31756"/>
                </a:lnTo>
                <a:lnTo>
                  <a:pt x="308983" y="41867"/>
                </a:lnTo>
                <a:lnTo>
                  <a:pt x="300287" y="52418"/>
                </a:lnTo>
                <a:lnTo>
                  <a:pt x="292584" y="61356"/>
                </a:lnTo>
                <a:lnTo>
                  <a:pt x="285544" y="69221"/>
                </a:lnTo>
                <a:lnTo>
                  <a:pt x="278945" y="76369"/>
                </a:lnTo>
                <a:lnTo>
                  <a:pt x="271689" y="84944"/>
                </a:lnTo>
                <a:lnTo>
                  <a:pt x="256006" y="104632"/>
                </a:lnTo>
                <a:lnTo>
                  <a:pt x="248775" y="113311"/>
                </a:lnTo>
                <a:lnTo>
                  <a:pt x="242051" y="121002"/>
                </a:lnTo>
                <a:lnTo>
                  <a:pt x="235662" y="128034"/>
                </a:lnTo>
                <a:lnTo>
                  <a:pt x="223484" y="140928"/>
                </a:lnTo>
                <a:lnTo>
                  <a:pt x="200144" y="164728"/>
                </a:lnTo>
                <a:lnTo>
                  <a:pt x="194389" y="171472"/>
                </a:lnTo>
                <a:lnTo>
                  <a:pt x="188648" y="178826"/>
                </a:lnTo>
                <a:lnTo>
                  <a:pt x="121900" y="270614"/>
                </a:lnTo>
                <a:lnTo>
                  <a:pt x="114604" y="281115"/>
                </a:lnTo>
                <a:lnTo>
                  <a:pt x="108788" y="290022"/>
                </a:lnTo>
                <a:lnTo>
                  <a:pt x="103958" y="297864"/>
                </a:lnTo>
                <a:lnTo>
                  <a:pt x="97880" y="306903"/>
                </a:lnTo>
                <a:lnTo>
                  <a:pt x="83508" y="327105"/>
                </a:lnTo>
                <a:lnTo>
                  <a:pt x="75674" y="336874"/>
                </a:lnTo>
                <a:lnTo>
                  <a:pt x="67595" y="346244"/>
                </a:lnTo>
                <a:lnTo>
                  <a:pt x="59351" y="355348"/>
                </a:lnTo>
                <a:lnTo>
                  <a:pt x="52903" y="363322"/>
                </a:lnTo>
                <a:lnTo>
                  <a:pt x="47651" y="370544"/>
                </a:lnTo>
                <a:lnTo>
                  <a:pt x="39276" y="382695"/>
                </a:lnTo>
                <a:lnTo>
                  <a:pt x="29206" y="394891"/>
                </a:lnTo>
                <a:lnTo>
                  <a:pt x="20190" y="404537"/>
                </a:lnTo>
                <a:lnTo>
                  <a:pt x="0" y="4249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56"/>
          <p:cNvSpPr/>
          <p:nvPr/>
        </p:nvSpPr>
        <p:spPr>
          <a:xfrm>
            <a:off x="4554854" y="3651885"/>
            <a:ext cx="281692" cy="2511743"/>
          </a:xfrm>
          <a:custGeom>
            <a:avLst/>
            <a:gdLst/>
            <a:ahLst/>
            <a:cxnLst/>
            <a:rect l="0" t="0" r="0" b="0"/>
            <a:pathLst>
              <a:path w="281692" h="2511743">
                <a:moveTo>
                  <a:pt x="0" y="0"/>
                </a:moveTo>
                <a:lnTo>
                  <a:pt x="0" y="80344"/>
                </a:lnTo>
                <a:lnTo>
                  <a:pt x="4551" y="132602"/>
                </a:lnTo>
                <a:lnTo>
                  <a:pt x="30738" y="420692"/>
                </a:lnTo>
                <a:lnTo>
                  <a:pt x="38847" y="483636"/>
                </a:lnTo>
                <a:lnTo>
                  <a:pt x="42334" y="557342"/>
                </a:lnTo>
                <a:lnTo>
                  <a:pt x="42849" y="683020"/>
                </a:lnTo>
                <a:lnTo>
                  <a:pt x="48752" y="745822"/>
                </a:lnTo>
                <a:lnTo>
                  <a:pt x="50640" y="818308"/>
                </a:lnTo>
                <a:lnTo>
                  <a:pt x="51331" y="903709"/>
                </a:lnTo>
                <a:lnTo>
                  <a:pt x="58207" y="1020236"/>
                </a:lnTo>
                <a:lnTo>
                  <a:pt x="62065" y="1085899"/>
                </a:lnTo>
                <a:lnTo>
                  <a:pt x="86596" y="1377639"/>
                </a:lnTo>
                <a:lnTo>
                  <a:pt x="93415" y="1441911"/>
                </a:lnTo>
                <a:lnTo>
                  <a:pt x="126143" y="1718185"/>
                </a:lnTo>
                <a:lnTo>
                  <a:pt x="136391" y="1813928"/>
                </a:lnTo>
                <a:lnTo>
                  <a:pt x="141411" y="1853175"/>
                </a:lnTo>
                <a:lnTo>
                  <a:pt x="146661" y="1888865"/>
                </a:lnTo>
                <a:lnTo>
                  <a:pt x="160613" y="1971903"/>
                </a:lnTo>
                <a:lnTo>
                  <a:pt x="164225" y="1991830"/>
                </a:lnTo>
                <a:lnTo>
                  <a:pt x="183480" y="2072390"/>
                </a:lnTo>
                <a:lnTo>
                  <a:pt x="196615" y="2124543"/>
                </a:lnTo>
                <a:lnTo>
                  <a:pt x="205372" y="2163122"/>
                </a:lnTo>
                <a:lnTo>
                  <a:pt x="211210" y="2192652"/>
                </a:lnTo>
                <a:lnTo>
                  <a:pt x="218649" y="2234669"/>
                </a:lnTo>
                <a:lnTo>
                  <a:pt x="225130" y="2262869"/>
                </a:lnTo>
                <a:lnTo>
                  <a:pt x="238004" y="2315862"/>
                </a:lnTo>
                <a:lnTo>
                  <a:pt x="247385" y="2357057"/>
                </a:lnTo>
                <a:lnTo>
                  <a:pt x="255364" y="2386161"/>
                </a:lnTo>
                <a:lnTo>
                  <a:pt x="261133" y="2406398"/>
                </a:lnTo>
                <a:lnTo>
                  <a:pt x="267376" y="2440134"/>
                </a:lnTo>
                <a:lnTo>
                  <a:pt x="271234" y="2454198"/>
                </a:lnTo>
                <a:lnTo>
                  <a:pt x="274200" y="2491997"/>
                </a:lnTo>
                <a:lnTo>
                  <a:pt x="276807" y="2495981"/>
                </a:lnTo>
                <a:lnTo>
                  <a:pt x="278835" y="2498377"/>
                </a:lnTo>
                <a:lnTo>
                  <a:pt x="280188" y="2500927"/>
                </a:lnTo>
                <a:lnTo>
                  <a:pt x="281691" y="2506301"/>
                </a:lnTo>
                <a:lnTo>
                  <a:pt x="281139" y="2508114"/>
                </a:lnTo>
                <a:lnTo>
                  <a:pt x="279819" y="2509324"/>
                </a:lnTo>
                <a:lnTo>
                  <a:pt x="274321" y="25117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57"/>
          <p:cNvSpPr/>
          <p:nvPr/>
        </p:nvSpPr>
        <p:spPr>
          <a:xfrm>
            <a:off x="4914900" y="3658666"/>
            <a:ext cx="293748" cy="507570"/>
          </a:xfrm>
          <a:custGeom>
            <a:avLst/>
            <a:gdLst/>
            <a:ahLst/>
            <a:cxnLst/>
            <a:rect l="0" t="0" r="0" b="0"/>
            <a:pathLst>
              <a:path w="293748" h="507570">
                <a:moveTo>
                  <a:pt x="0" y="36081"/>
                </a:moveTo>
                <a:lnTo>
                  <a:pt x="4550" y="45183"/>
                </a:lnTo>
                <a:lnTo>
                  <a:pt x="6843" y="47864"/>
                </a:lnTo>
                <a:lnTo>
                  <a:pt x="9325" y="49651"/>
                </a:lnTo>
                <a:lnTo>
                  <a:pt x="11931" y="50843"/>
                </a:lnTo>
                <a:lnTo>
                  <a:pt x="13669" y="53542"/>
                </a:lnTo>
                <a:lnTo>
                  <a:pt x="18020" y="67396"/>
                </a:lnTo>
                <a:lnTo>
                  <a:pt x="25789" y="81431"/>
                </a:lnTo>
                <a:lnTo>
                  <a:pt x="29575" y="90127"/>
                </a:lnTo>
                <a:lnTo>
                  <a:pt x="33051" y="99734"/>
                </a:lnTo>
                <a:lnTo>
                  <a:pt x="36322" y="109949"/>
                </a:lnTo>
                <a:lnTo>
                  <a:pt x="39454" y="118664"/>
                </a:lnTo>
                <a:lnTo>
                  <a:pt x="45475" y="133427"/>
                </a:lnTo>
                <a:lnTo>
                  <a:pt x="53866" y="151418"/>
                </a:lnTo>
                <a:lnTo>
                  <a:pt x="88475" y="221589"/>
                </a:lnTo>
                <a:lnTo>
                  <a:pt x="94226" y="228333"/>
                </a:lnTo>
                <a:lnTo>
                  <a:pt x="101870" y="235686"/>
                </a:lnTo>
                <a:lnTo>
                  <a:pt x="110775" y="243446"/>
                </a:lnTo>
                <a:lnTo>
                  <a:pt x="117665" y="248619"/>
                </a:lnTo>
                <a:lnTo>
                  <a:pt x="123211" y="252068"/>
                </a:lnTo>
                <a:lnTo>
                  <a:pt x="131913" y="255900"/>
                </a:lnTo>
                <a:lnTo>
                  <a:pt x="138955" y="257604"/>
                </a:lnTo>
                <a:lnTo>
                  <a:pt x="145260" y="258361"/>
                </a:lnTo>
                <a:lnTo>
                  <a:pt x="154165" y="258787"/>
                </a:lnTo>
                <a:lnTo>
                  <a:pt x="157069" y="258847"/>
                </a:lnTo>
                <a:lnTo>
                  <a:pt x="159958" y="257934"/>
                </a:lnTo>
                <a:lnTo>
                  <a:pt x="165707" y="254380"/>
                </a:lnTo>
                <a:lnTo>
                  <a:pt x="173977" y="249625"/>
                </a:lnTo>
                <a:lnTo>
                  <a:pt x="178849" y="247024"/>
                </a:lnTo>
                <a:lnTo>
                  <a:pt x="186804" y="239053"/>
                </a:lnTo>
                <a:lnTo>
                  <a:pt x="194466" y="226304"/>
                </a:lnTo>
                <a:lnTo>
                  <a:pt x="199176" y="216236"/>
                </a:lnTo>
                <a:lnTo>
                  <a:pt x="224975" y="156758"/>
                </a:lnTo>
                <a:lnTo>
                  <a:pt x="230945" y="140344"/>
                </a:lnTo>
                <a:lnTo>
                  <a:pt x="235879" y="124640"/>
                </a:lnTo>
                <a:lnTo>
                  <a:pt x="240120" y="109408"/>
                </a:lnTo>
                <a:lnTo>
                  <a:pt x="243900" y="93538"/>
                </a:lnTo>
                <a:lnTo>
                  <a:pt x="247372" y="77243"/>
                </a:lnTo>
                <a:lnTo>
                  <a:pt x="250640" y="60665"/>
                </a:lnTo>
                <a:lnTo>
                  <a:pt x="252818" y="47708"/>
                </a:lnTo>
                <a:lnTo>
                  <a:pt x="254270" y="37165"/>
                </a:lnTo>
                <a:lnTo>
                  <a:pt x="255884" y="21323"/>
                </a:lnTo>
                <a:lnTo>
                  <a:pt x="256792" y="7049"/>
                </a:lnTo>
                <a:lnTo>
                  <a:pt x="257004" y="0"/>
                </a:lnTo>
                <a:lnTo>
                  <a:pt x="257099" y="8933"/>
                </a:lnTo>
                <a:lnTo>
                  <a:pt x="257160" y="39820"/>
                </a:lnTo>
                <a:lnTo>
                  <a:pt x="258117" y="50956"/>
                </a:lnTo>
                <a:lnTo>
                  <a:pt x="261721" y="81110"/>
                </a:lnTo>
                <a:lnTo>
                  <a:pt x="264016" y="94675"/>
                </a:lnTo>
                <a:lnTo>
                  <a:pt x="266498" y="106576"/>
                </a:lnTo>
                <a:lnTo>
                  <a:pt x="269105" y="117368"/>
                </a:lnTo>
                <a:lnTo>
                  <a:pt x="270843" y="127420"/>
                </a:lnTo>
                <a:lnTo>
                  <a:pt x="272002" y="136979"/>
                </a:lnTo>
                <a:lnTo>
                  <a:pt x="272774" y="146209"/>
                </a:lnTo>
                <a:lnTo>
                  <a:pt x="274242" y="155219"/>
                </a:lnTo>
                <a:lnTo>
                  <a:pt x="276173" y="164084"/>
                </a:lnTo>
                <a:lnTo>
                  <a:pt x="278413" y="172852"/>
                </a:lnTo>
                <a:lnTo>
                  <a:pt x="279906" y="181554"/>
                </a:lnTo>
                <a:lnTo>
                  <a:pt x="280901" y="190213"/>
                </a:lnTo>
                <a:lnTo>
                  <a:pt x="281565" y="198843"/>
                </a:lnTo>
                <a:lnTo>
                  <a:pt x="283912" y="216027"/>
                </a:lnTo>
                <a:lnTo>
                  <a:pt x="291601" y="265599"/>
                </a:lnTo>
                <a:lnTo>
                  <a:pt x="293460" y="293868"/>
                </a:lnTo>
                <a:lnTo>
                  <a:pt x="293747" y="323192"/>
                </a:lnTo>
                <a:lnTo>
                  <a:pt x="292987" y="353218"/>
                </a:lnTo>
                <a:lnTo>
                  <a:pt x="291527" y="375141"/>
                </a:lnTo>
                <a:lnTo>
                  <a:pt x="289601" y="391661"/>
                </a:lnTo>
                <a:lnTo>
                  <a:pt x="287365" y="404579"/>
                </a:lnTo>
                <a:lnTo>
                  <a:pt x="284921" y="415096"/>
                </a:lnTo>
                <a:lnTo>
                  <a:pt x="282340" y="424013"/>
                </a:lnTo>
                <a:lnTo>
                  <a:pt x="276931" y="438048"/>
                </a:lnTo>
                <a:lnTo>
                  <a:pt x="271353" y="447461"/>
                </a:lnTo>
                <a:lnTo>
                  <a:pt x="265674" y="454162"/>
                </a:lnTo>
                <a:lnTo>
                  <a:pt x="258079" y="462439"/>
                </a:lnTo>
                <a:lnTo>
                  <a:pt x="249205" y="471767"/>
                </a:lnTo>
                <a:lnTo>
                  <a:pt x="240431" y="478938"/>
                </a:lnTo>
                <a:lnTo>
                  <a:pt x="231725" y="484672"/>
                </a:lnTo>
                <a:lnTo>
                  <a:pt x="223063" y="489447"/>
                </a:lnTo>
                <a:lnTo>
                  <a:pt x="211573" y="493582"/>
                </a:lnTo>
                <a:lnTo>
                  <a:pt x="198199" y="497292"/>
                </a:lnTo>
                <a:lnTo>
                  <a:pt x="183567" y="500718"/>
                </a:lnTo>
                <a:lnTo>
                  <a:pt x="170956" y="503001"/>
                </a:lnTo>
                <a:lnTo>
                  <a:pt x="159691" y="504524"/>
                </a:lnTo>
                <a:lnTo>
                  <a:pt x="120015" y="5075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58"/>
          <p:cNvSpPr/>
          <p:nvPr/>
        </p:nvSpPr>
        <p:spPr>
          <a:xfrm>
            <a:off x="3766184" y="4217777"/>
            <a:ext cx="1800226" cy="25611"/>
          </a:xfrm>
          <a:custGeom>
            <a:avLst/>
            <a:gdLst/>
            <a:ahLst/>
            <a:cxnLst/>
            <a:rect l="0" t="0" r="0" b="0"/>
            <a:pathLst>
              <a:path w="1800226" h="25611">
                <a:moveTo>
                  <a:pt x="0" y="25610"/>
                </a:moveTo>
                <a:lnTo>
                  <a:pt x="13653" y="21060"/>
                </a:lnTo>
                <a:lnTo>
                  <a:pt x="18627" y="19719"/>
                </a:lnTo>
                <a:lnTo>
                  <a:pt x="22896" y="18825"/>
                </a:lnTo>
                <a:lnTo>
                  <a:pt x="26694" y="18229"/>
                </a:lnTo>
                <a:lnTo>
                  <a:pt x="31131" y="18784"/>
                </a:lnTo>
                <a:lnTo>
                  <a:pt x="35994" y="20107"/>
                </a:lnTo>
                <a:lnTo>
                  <a:pt x="41141" y="21942"/>
                </a:lnTo>
                <a:lnTo>
                  <a:pt x="51240" y="23164"/>
                </a:lnTo>
                <a:lnTo>
                  <a:pt x="64640" y="23980"/>
                </a:lnTo>
                <a:lnTo>
                  <a:pt x="96357" y="24885"/>
                </a:lnTo>
                <a:lnTo>
                  <a:pt x="195743" y="25582"/>
                </a:lnTo>
                <a:lnTo>
                  <a:pt x="213363" y="24639"/>
                </a:lnTo>
                <a:lnTo>
                  <a:pt x="285152" y="19713"/>
                </a:lnTo>
                <a:lnTo>
                  <a:pt x="319457" y="18227"/>
                </a:lnTo>
                <a:lnTo>
                  <a:pt x="338702" y="16878"/>
                </a:lnTo>
                <a:lnTo>
                  <a:pt x="382944" y="12839"/>
                </a:lnTo>
                <a:lnTo>
                  <a:pt x="407696" y="11381"/>
                </a:lnTo>
                <a:lnTo>
                  <a:pt x="460599" y="9761"/>
                </a:lnTo>
                <a:lnTo>
                  <a:pt x="521179" y="8849"/>
                </a:lnTo>
                <a:lnTo>
                  <a:pt x="543667" y="7769"/>
                </a:lnTo>
                <a:lnTo>
                  <a:pt x="620615" y="2650"/>
                </a:lnTo>
                <a:lnTo>
                  <a:pt x="662544" y="1118"/>
                </a:lnTo>
                <a:lnTo>
                  <a:pt x="741034" y="256"/>
                </a:lnTo>
                <a:lnTo>
                  <a:pt x="889808" y="0"/>
                </a:lnTo>
                <a:lnTo>
                  <a:pt x="1044123" y="5021"/>
                </a:lnTo>
                <a:lnTo>
                  <a:pt x="1204147" y="11697"/>
                </a:lnTo>
                <a:lnTo>
                  <a:pt x="1313370" y="14664"/>
                </a:lnTo>
                <a:lnTo>
                  <a:pt x="1615694" y="16829"/>
                </a:lnTo>
                <a:lnTo>
                  <a:pt x="1646725" y="17851"/>
                </a:lnTo>
                <a:lnTo>
                  <a:pt x="1800225" y="25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59"/>
          <p:cNvSpPr/>
          <p:nvPr/>
        </p:nvSpPr>
        <p:spPr>
          <a:xfrm>
            <a:off x="4160520" y="432054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60"/>
          <p:cNvSpPr/>
          <p:nvPr/>
        </p:nvSpPr>
        <p:spPr>
          <a:xfrm>
            <a:off x="4151947" y="4329112"/>
            <a:ext cx="17137" cy="420054"/>
          </a:xfrm>
          <a:custGeom>
            <a:avLst/>
            <a:gdLst/>
            <a:ahLst/>
            <a:cxnLst/>
            <a:rect l="0" t="0" r="0" b="0"/>
            <a:pathLst>
              <a:path w="17137" h="420054">
                <a:moveTo>
                  <a:pt x="8573" y="0"/>
                </a:moveTo>
                <a:lnTo>
                  <a:pt x="8573" y="80542"/>
                </a:lnTo>
                <a:lnTo>
                  <a:pt x="9525" y="87032"/>
                </a:lnTo>
                <a:lnTo>
                  <a:pt x="11113" y="93264"/>
                </a:lnTo>
                <a:lnTo>
                  <a:pt x="13123" y="99323"/>
                </a:lnTo>
                <a:lnTo>
                  <a:pt x="14464" y="106221"/>
                </a:lnTo>
                <a:lnTo>
                  <a:pt x="15358" y="113676"/>
                </a:lnTo>
                <a:lnTo>
                  <a:pt x="15954" y="121504"/>
                </a:lnTo>
                <a:lnTo>
                  <a:pt x="16351" y="133390"/>
                </a:lnTo>
                <a:lnTo>
                  <a:pt x="17040" y="201104"/>
                </a:lnTo>
                <a:lnTo>
                  <a:pt x="17136" y="278911"/>
                </a:lnTo>
                <a:lnTo>
                  <a:pt x="16186" y="290716"/>
                </a:lnTo>
                <a:lnTo>
                  <a:pt x="14601" y="303348"/>
                </a:lnTo>
                <a:lnTo>
                  <a:pt x="12591" y="316532"/>
                </a:lnTo>
                <a:lnTo>
                  <a:pt x="11252" y="329131"/>
                </a:lnTo>
                <a:lnTo>
                  <a:pt x="10359" y="341341"/>
                </a:lnTo>
                <a:lnTo>
                  <a:pt x="9763" y="353291"/>
                </a:lnTo>
                <a:lnTo>
                  <a:pt x="8414" y="364115"/>
                </a:lnTo>
                <a:lnTo>
                  <a:pt x="6562" y="374188"/>
                </a:lnTo>
                <a:lnTo>
                  <a:pt x="4375" y="383761"/>
                </a:lnTo>
                <a:lnTo>
                  <a:pt x="2916" y="391096"/>
                </a:lnTo>
                <a:lnTo>
                  <a:pt x="1944" y="396938"/>
                </a:lnTo>
                <a:lnTo>
                  <a:pt x="576" y="407171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61"/>
          <p:cNvSpPr/>
          <p:nvPr/>
        </p:nvSpPr>
        <p:spPr>
          <a:xfrm>
            <a:off x="4837747" y="4347581"/>
            <a:ext cx="342901" cy="392857"/>
          </a:xfrm>
          <a:custGeom>
            <a:avLst/>
            <a:gdLst/>
            <a:ahLst/>
            <a:cxnLst/>
            <a:rect l="0" t="0" r="0" b="0"/>
            <a:pathLst>
              <a:path w="342901" h="392857">
                <a:moveTo>
                  <a:pt x="342900" y="7248"/>
                </a:moveTo>
                <a:lnTo>
                  <a:pt x="333798" y="7248"/>
                </a:lnTo>
                <a:lnTo>
                  <a:pt x="330165" y="8201"/>
                </a:lnTo>
                <a:lnTo>
                  <a:pt x="319547" y="13140"/>
                </a:lnTo>
                <a:lnTo>
                  <a:pt x="309979" y="14629"/>
                </a:lnTo>
                <a:lnTo>
                  <a:pt x="301916" y="15292"/>
                </a:lnTo>
                <a:lnTo>
                  <a:pt x="298432" y="15468"/>
                </a:lnTo>
                <a:lnTo>
                  <a:pt x="289481" y="18204"/>
                </a:lnTo>
                <a:lnTo>
                  <a:pt x="284428" y="20267"/>
                </a:lnTo>
                <a:lnTo>
                  <a:pt x="275344" y="21643"/>
                </a:lnTo>
                <a:lnTo>
                  <a:pt x="263573" y="22560"/>
                </a:lnTo>
                <a:lnTo>
                  <a:pt x="250010" y="23171"/>
                </a:lnTo>
                <a:lnTo>
                  <a:pt x="237158" y="22626"/>
                </a:lnTo>
                <a:lnTo>
                  <a:pt x="224781" y="21310"/>
                </a:lnTo>
                <a:lnTo>
                  <a:pt x="212719" y="19481"/>
                </a:lnTo>
                <a:lnTo>
                  <a:pt x="186617" y="14908"/>
                </a:lnTo>
                <a:lnTo>
                  <a:pt x="172989" y="12355"/>
                </a:lnTo>
                <a:lnTo>
                  <a:pt x="162951" y="10652"/>
                </a:lnTo>
                <a:lnTo>
                  <a:pt x="155306" y="9518"/>
                </a:lnTo>
                <a:lnTo>
                  <a:pt x="149257" y="8762"/>
                </a:lnTo>
                <a:lnTo>
                  <a:pt x="142368" y="7305"/>
                </a:lnTo>
                <a:lnTo>
                  <a:pt x="134917" y="5381"/>
                </a:lnTo>
                <a:lnTo>
                  <a:pt x="127092" y="3146"/>
                </a:lnTo>
                <a:lnTo>
                  <a:pt x="120923" y="1656"/>
                </a:lnTo>
                <a:lnTo>
                  <a:pt x="111529" y="0"/>
                </a:lnTo>
                <a:lnTo>
                  <a:pt x="101638" y="1805"/>
                </a:lnTo>
                <a:lnTo>
                  <a:pt x="96334" y="3620"/>
                </a:lnTo>
                <a:lnTo>
                  <a:pt x="91845" y="7686"/>
                </a:lnTo>
                <a:lnTo>
                  <a:pt x="84318" y="19826"/>
                </a:lnTo>
                <a:lnTo>
                  <a:pt x="81929" y="26111"/>
                </a:lnTo>
                <a:lnTo>
                  <a:pt x="79276" y="38174"/>
                </a:lnTo>
                <a:lnTo>
                  <a:pt x="77616" y="45964"/>
                </a:lnTo>
                <a:lnTo>
                  <a:pt x="73231" y="64777"/>
                </a:lnTo>
                <a:lnTo>
                  <a:pt x="70728" y="73224"/>
                </a:lnTo>
                <a:lnTo>
                  <a:pt x="68107" y="80759"/>
                </a:lnTo>
                <a:lnTo>
                  <a:pt x="65407" y="87688"/>
                </a:lnTo>
                <a:lnTo>
                  <a:pt x="62655" y="97070"/>
                </a:lnTo>
                <a:lnTo>
                  <a:pt x="59867" y="108087"/>
                </a:lnTo>
                <a:lnTo>
                  <a:pt x="57056" y="120194"/>
                </a:lnTo>
                <a:lnTo>
                  <a:pt x="55183" y="129218"/>
                </a:lnTo>
                <a:lnTo>
                  <a:pt x="53933" y="136187"/>
                </a:lnTo>
                <a:lnTo>
                  <a:pt x="51928" y="149664"/>
                </a:lnTo>
                <a:lnTo>
                  <a:pt x="51582" y="161100"/>
                </a:lnTo>
                <a:lnTo>
                  <a:pt x="52485" y="165061"/>
                </a:lnTo>
                <a:lnTo>
                  <a:pt x="56029" y="172002"/>
                </a:lnTo>
                <a:lnTo>
                  <a:pt x="58308" y="174234"/>
                </a:lnTo>
                <a:lnTo>
                  <a:pt x="60779" y="175723"/>
                </a:lnTo>
                <a:lnTo>
                  <a:pt x="66066" y="177376"/>
                </a:lnTo>
                <a:lnTo>
                  <a:pt x="71590" y="178111"/>
                </a:lnTo>
                <a:lnTo>
                  <a:pt x="74396" y="177354"/>
                </a:lnTo>
                <a:lnTo>
                  <a:pt x="82897" y="172691"/>
                </a:lnTo>
                <a:lnTo>
                  <a:pt x="88596" y="171266"/>
                </a:lnTo>
                <a:lnTo>
                  <a:pt x="124464" y="165913"/>
                </a:lnTo>
                <a:lnTo>
                  <a:pt x="138221" y="164460"/>
                </a:lnTo>
                <a:lnTo>
                  <a:pt x="151202" y="163491"/>
                </a:lnTo>
                <a:lnTo>
                  <a:pt x="173881" y="162415"/>
                </a:lnTo>
                <a:lnTo>
                  <a:pt x="190311" y="161936"/>
                </a:lnTo>
                <a:lnTo>
                  <a:pt x="197359" y="162761"/>
                </a:lnTo>
                <a:lnTo>
                  <a:pt x="203963" y="164264"/>
                </a:lnTo>
                <a:lnTo>
                  <a:pt x="210270" y="166218"/>
                </a:lnTo>
                <a:lnTo>
                  <a:pt x="216380" y="168473"/>
                </a:lnTo>
                <a:lnTo>
                  <a:pt x="222359" y="170929"/>
                </a:lnTo>
                <a:lnTo>
                  <a:pt x="228249" y="173519"/>
                </a:lnTo>
                <a:lnTo>
                  <a:pt x="237334" y="178937"/>
                </a:lnTo>
                <a:lnTo>
                  <a:pt x="245499" y="184519"/>
                </a:lnTo>
                <a:lnTo>
                  <a:pt x="255478" y="190176"/>
                </a:lnTo>
                <a:lnTo>
                  <a:pt x="263724" y="195864"/>
                </a:lnTo>
                <a:lnTo>
                  <a:pt x="271515" y="201568"/>
                </a:lnTo>
                <a:lnTo>
                  <a:pt x="281328" y="207278"/>
                </a:lnTo>
                <a:lnTo>
                  <a:pt x="289500" y="212991"/>
                </a:lnTo>
                <a:lnTo>
                  <a:pt x="293013" y="215847"/>
                </a:lnTo>
                <a:lnTo>
                  <a:pt x="295354" y="218704"/>
                </a:lnTo>
                <a:lnTo>
                  <a:pt x="296915" y="221562"/>
                </a:lnTo>
                <a:lnTo>
                  <a:pt x="297956" y="224419"/>
                </a:lnTo>
                <a:lnTo>
                  <a:pt x="301653" y="230134"/>
                </a:lnTo>
                <a:lnTo>
                  <a:pt x="303972" y="232991"/>
                </a:lnTo>
                <a:lnTo>
                  <a:pt x="305518" y="236801"/>
                </a:lnTo>
                <a:lnTo>
                  <a:pt x="307236" y="246114"/>
                </a:lnTo>
                <a:lnTo>
                  <a:pt x="305459" y="256603"/>
                </a:lnTo>
                <a:lnTo>
                  <a:pt x="302447" y="266663"/>
                </a:lnTo>
                <a:lnTo>
                  <a:pt x="301109" y="274309"/>
                </a:lnTo>
                <a:lnTo>
                  <a:pt x="295434" y="283422"/>
                </a:lnTo>
                <a:lnTo>
                  <a:pt x="287514" y="293822"/>
                </a:lnTo>
                <a:lnTo>
                  <a:pt x="280819" y="304795"/>
                </a:lnTo>
                <a:lnTo>
                  <a:pt x="275795" y="309435"/>
                </a:lnTo>
                <a:lnTo>
                  <a:pt x="269588" y="313482"/>
                </a:lnTo>
                <a:lnTo>
                  <a:pt x="262593" y="317131"/>
                </a:lnTo>
                <a:lnTo>
                  <a:pt x="256025" y="321470"/>
                </a:lnTo>
                <a:lnTo>
                  <a:pt x="249740" y="326267"/>
                </a:lnTo>
                <a:lnTo>
                  <a:pt x="243646" y="331370"/>
                </a:lnTo>
                <a:lnTo>
                  <a:pt x="234821" y="337629"/>
                </a:lnTo>
                <a:lnTo>
                  <a:pt x="224175" y="344660"/>
                </a:lnTo>
                <a:lnTo>
                  <a:pt x="212315" y="352205"/>
                </a:lnTo>
                <a:lnTo>
                  <a:pt x="201550" y="358187"/>
                </a:lnTo>
                <a:lnTo>
                  <a:pt x="191517" y="363128"/>
                </a:lnTo>
                <a:lnTo>
                  <a:pt x="181971" y="367374"/>
                </a:lnTo>
                <a:lnTo>
                  <a:pt x="170844" y="371157"/>
                </a:lnTo>
                <a:lnTo>
                  <a:pt x="158663" y="374632"/>
                </a:lnTo>
                <a:lnTo>
                  <a:pt x="145780" y="377901"/>
                </a:lnTo>
                <a:lnTo>
                  <a:pt x="134335" y="381033"/>
                </a:lnTo>
                <a:lnTo>
                  <a:pt x="113997" y="387053"/>
                </a:lnTo>
                <a:lnTo>
                  <a:pt x="105525" y="389039"/>
                </a:lnTo>
                <a:lnTo>
                  <a:pt x="97973" y="390363"/>
                </a:lnTo>
                <a:lnTo>
                  <a:pt x="91033" y="391246"/>
                </a:lnTo>
                <a:lnTo>
                  <a:pt x="83548" y="391834"/>
                </a:lnTo>
                <a:lnTo>
                  <a:pt x="75701" y="392226"/>
                </a:lnTo>
                <a:lnTo>
                  <a:pt x="59363" y="392662"/>
                </a:lnTo>
                <a:lnTo>
                  <a:pt x="42576" y="392856"/>
                </a:lnTo>
                <a:lnTo>
                  <a:pt x="35051" y="391955"/>
                </a:lnTo>
                <a:lnTo>
                  <a:pt x="28130" y="390402"/>
                </a:lnTo>
                <a:lnTo>
                  <a:pt x="21611" y="388415"/>
                </a:lnTo>
                <a:lnTo>
                  <a:pt x="17265" y="386137"/>
                </a:lnTo>
                <a:lnTo>
                  <a:pt x="14368" y="383666"/>
                </a:lnTo>
                <a:lnTo>
                  <a:pt x="0" y="3758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62"/>
          <p:cNvSpPr/>
          <p:nvPr/>
        </p:nvSpPr>
        <p:spPr>
          <a:xfrm>
            <a:off x="3980497" y="4963534"/>
            <a:ext cx="394336" cy="325288"/>
          </a:xfrm>
          <a:custGeom>
            <a:avLst/>
            <a:gdLst/>
            <a:ahLst/>
            <a:cxnLst/>
            <a:rect l="0" t="0" r="0" b="0"/>
            <a:pathLst>
              <a:path w="394336" h="325288">
                <a:moveTo>
                  <a:pt x="0" y="119958"/>
                </a:moveTo>
                <a:lnTo>
                  <a:pt x="23864" y="84163"/>
                </a:lnTo>
                <a:lnTo>
                  <a:pt x="28292" y="77997"/>
                </a:lnTo>
                <a:lnTo>
                  <a:pt x="35752" y="68606"/>
                </a:lnTo>
                <a:lnTo>
                  <a:pt x="44782" y="58718"/>
                </a:lnTo>
                <a:lnTo>
                  <a:pt x="60576" y="42441"/>
                </a:lnTo>
                <a:lnTo>
                  <a:pt x="66102" y="36847"/>
                </a:lnTo>
                <a:lnTo>
                  <a:pt x="72643" y="31214"/>
                </a:lnTo>
                <a:lnTo>
                  <a:pt x="79861" y="25552"/>
                </a:lnTo>
                <a:lnTo>
                  <a:pt x="87531" y="19873"/>
                </a:lnTo>
                <a:lnTo>
                  <a:pt x="94549" y="15135"/>
                </a:lnTo>
                <a:lnTo>
                  <a:pt x="101133" y="11023"/>
                </a:lnTo>
                <a:lnTo>
                  <a:pt x="107427" y="7330"/>
                </a:lnTo>
                <a:lnTo>
                  <a:pt x="119500" y="3226"/>
                </a:lnTo>
                <a:lnTo>
                  <a:pt x="125387" y="2132"/>
                </a:lnTo>
                <a:lnTo>
                  <a:pt x="132169" y="1402"/>
                </a:lnTo>
                <a:lnTo>
                  <a:pt x="139548" y="916"/>
                </a:lnTo>
                <a:lnTo>
                  <a:pt x="158505" y="232"/>
                </a:lnTo>
                <a:lnTo>
                  <a:pt x="172694" y="28"/>
                </a:lnTo>
                <a:lnTo>
                  <a:pt x="177995" y="0"/>
                </a:lnTo>
                <a:lnTo>
                  <a:pt x="188964" y="2509"/>
                </a:lnTo>
                <a:lnTo>
                  <a:pt x="199236" y="6799"/>
                </a:lnTo>
                <a:lnTo>
                  <a:pt x="206978" y="11880"/>
                </a:lnTo>
                <a:lnTo>
                  <a:pt x="213593" y="19853"/>
                </a:lnTo>
                <a:lnTo>
                  <a:pt x="219707" y="28795"/>
                </a:lnTo>
                <a:lnTo>
                  <a:pt x="225600" y="35944"/>
                </a:lnTo>
                <a:lnTo>
                  <a:pt x="228505" y="42993"/>
                </a:lnTo>
                <a:lnTo>
                  <a:pt x="231394" y="52456"/>
                </a:lnTo>
                <a:lnTo>
                  <a:pt x="234273" y="63526"/>
                </a:lnTo>
                <a:lnTo>
                  <a:pt x="236192" y="73765"/>
                </a:lnTo>
                <a:lnTo>
                  <a:pt x="237471" y="83447"/>
                </a:lnTo>
                <a:lnTo>
                  <a:pt x="238324" y="92760"/>
                </a:lnTo>
                <a:lnTo>
                  <a:pt x="237940" y="101826"/>
                </a:lnTo>
                <a:lnTo>
                  <a:pt x="236732" y="110728"/>
                </a:lnTo>
                <a:lnTo>
                  <a:pt x="234974" y="119520"/>
                </a:lnTo>
                <a:lnTo>
                  <a:pt x="232849" y="128238"/>
                </a:lnTo>
                <a:lnTo>
                  <a:pt x="230481" y="136908"/>
                </a:lnTo>
                <a:lnTo>
                  <a:pt x="227949" y="145546"/>
                </a:lnTo>
                <a:lnTo>
                  <a:pt x="224356" y="154162"/>
                </a:lnTo>
                <a:lnTo>
                  <a:pt x="220055" y="162763"/>
                </a:lnTo>
                <a:lnTo>
                  <a:pt x="215284" y="171355"/>
                </a:lnTo>
                <a:lnTo>
                  <a:pt x="208292" y="182797"/>
                </a:lnTo>
                <a:lnTo>
                  <a:pt x="190365" y="210752"/>
                </a:lnTo>
                <a:lnTo>
                  <a:pt x="179297" y="225255"/>
                </a:lnTo>
                <a:lnTo>
                  <a:pt x="167156" y="239686"/>
                </a:lnTo>
                <a:lnTo>
                  <a:pt x="154300" y="254069"/>
                </a:lnTo>
                <a:lnTo>
                  <a:pt x="143824" y="264610"/>
                </a:lnTo>
                <a:lnTo>
                  <a:pt x="134935" y="272590"/>
                </a:lnTo>
                <a:lnTo>
                  <a:pt x="127104" y="278863"/>
                </a:lnTo>
                <a:lnTo>
                  <a:pt x="120931" y="284950"/>
                </a:lnTo>
                <a:lnTo>
                  <a:pt x="115863" y="290913"/>
                </a:lnTo>
                <a:lnTo>
                  <a:pt x="111533" y="296793"/>
                </a:lnTo>
                <a:lnTo>
                  <a:pt x="101640" y="305866"/>
                </a:lnTo>
                <a:lnTo>
                  <a:pt x="96335" y="309620"/>
                </a:lnTo>
                <a:lnTo>
                  <a:pt x="85361" y="313790"/>
                </a:lnTo>
                <a:lnTo>
                  <a:pt x="74133" y="316596"/>
                </a:lnTo>
                <a:lnTo>
                  <a:pt x="62793" y="321017"/>
                </a:lnTo>
                <a:lnTo>
                  <a:pt x="53943" y="323618"/>
                </a:lnTo>
                <a:lnTo>
                  <a:pt x="45883" y="324774"/>
                </a:lnTo>
                <a:lnTo>
                  <a:pt x="35950" y="325287"/>
                </a:lnTo>
                <a:lnTo>
                  <a:pt x="25186" y="322976"/>
                </a:lnTo>
                <a:lnTo>
                  <a:pt x="15004" y="319726"/>
                </a:lnTo>
                <a:lnTo>
                  <a:pt x="7303" y="318281"/>
                </a:lnTo>
                <a:lnTo>
                  <a:pt x="4869" y="316944"/>
                </a:lnTo>
                <a:lnTo>
                  <a:pt x="3246" y="315099"/>
                </a:lnTo>
                <a:lnTo>
                  <a:pt x="2164" y="312917"/>
                </a:lnTo>
                <a:lnTo>
                  <a:pt x="2395" y="311463"/>
                </a:lnTo>
                <a:lnTo>
                  <a:pt x="3502" y="310493"/>
                </a:lnTo>
                <a:lnTo>
                  <a:pt x="5192" y="309846"/>
                </a:lnTo>
                <a:lnTo>
                  <a:pt x="14690" y="304047"/>
                </a:lnTo>
                <a:lnTo>
                  <a:pt x="26532" y="297026"/>
                </a:lnTo>
                <a:lnTo>
                  <a:pt x="41410" y="291168"/>
                </a:lnTo>
                <a:lnTo>
                  <a:pt x="58727" y="283046"/>
                </a:lnTo>
                <a:lnTo>
                  <a:pt x="67727" y="280118"/>
                </a:lnTo>
                <a:lnTo>
                  <a:pt x="76584" y="278167"/>
                </a:lnTo>
                <a:lnTo>
                  <a:pt x="85346" y="276866"/>
                </a:lnTo>
                <a:lnTo>
                  <a:pt x="93092" y="275045"/>
                </a:lnTo>
                <a:lnTo>
                  <a:pt x="100162" y="272880"/>
                </a:lnTo>
                <a:lnTo>
                  <a:pt x="106779" y="270483"/>
                </a:lnTo>
                <a:lnTo>
                  <a:pt x="114049" y="268886"/>
                </a:lnTo>
                <a:lnTo>
                  <a:pt x="121752" y="267821"/>
                </a:lnTo>
                <a:lnTo>
                  <a:pt x="129746" y="267111"/>
                </a:lnTo>
                <a:lnTo>
                  <a:pt x="139837" y="267590"/>
                </a:lnTo>
                <a:lnTo>
                  <a:pt x="151327" y="268862"/>
                </a:lnTo>
                <a:lnTo>
                  <a:pt x="163750" y="270662"/>
                </a:lnTo>
                <a:lnTo>
                  <a:pt x="174889" y="271863"/>
                </a:lnTo>
                <a:lnTo>
                  <a:pt x="185173" y="272663"/>
                </a:lnTo>
                <a:lnTo>
                  <a:pt x="194886" y="273196"/>
                </a:lnTo>
                <a:lnTo>
                  <a:pt x="204219" y="274504"/>
                </a:lnTo>
                <a:lnTo>
                  <a:pt x="213298" y="276329"/>
                </a:lnTo>
                <a:lnTo>
                  <a:pt x="222209" y="278498"/>
                </a:lnTo>
                <a:lnTo>
                  <a:pt x="231007" y="279944"/>
                </a:lnTo>
                <a:lnTo>
                  <a:pt x="239730" y="280908"/>
                </a:lnTo>
                <a:lnTo>
                  <a:pt x="248402" y="281550"/>
                </a:lnTo>
                <a:lnTo>
                  <a:pt x="257994" y="282931"/>
                </a:lnTo>
                <a:lnTo>
                  <a:pt x="268199" y="284804"/>
                </a:lnTo>
                <a:lnTo>
                  <a:pt x="278812" y="287006"/>
                </a:lnTo>
                <a:lnTo>
                  <a:pt x="308384" y="291992"/>
                </a:lnTo>
                <a:lnTo>
                  <a:pt x="325604" y="294655"/>
                </a:lnTo>
                <a:lnTo>
                  <a:pt x="338989" y="297382"/>
                </a:lnTo>
                <a:lnTo>
                  <a:pt x="349818" y="300153"/>
                </a:lnTo>
                <a:lnTo>
                  <a:pt x="394335" y="3085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63"/>
          <p:cNvSpPr/>
          <p:nvPr/>
        </p:nvSpPr>
        <p:spPr>
          <a:xfrm>
            <a:off x="4966365" y="4886325"/>
            <a:ext cx="8543" cy="428626"/>
          </a:xfrm>
          <a:custGeom>
            <a:avLst/>
            <a:gdLst/>
            <a:ahLst/>
            <a:cxnLst/>
            <a:rect l="0" t="0" r="0" b="0"/>
            <a:pathLst>
              <a:path w="8543" h="428626">
                <a:moveTo>
                  <a:pt x="8542" y="0"/>
                </a:moveTo>
                <a:lnTo>
                  <a:pt x="3992" y="18203"/>
                </a:lnTo>
                <a:lnTo>
                  <a:pt x="2651" y="25470"/>
                </a:lnTo>
                <a:lnTo>
                  <a:pt x="1757" y="32220"/>
                </a:lnTo>
                <a:lnTo>
                  <a:pt x="1161" y="38625"/>
                </a:lnTo>
                <a:lnTo>
                  <a:pt x="764" y="45753"/>
                </a:lnTo>
                <a:lnTo>
                  <a:pt x="323" y="61291"/>
                </a:lnTo>
                <a:lnTo>
                  <a:pt x="0" y="182534"/>
                </a:lnTo>
                <a:lnTo>
                  <a:pt x="943" y="196937"/>
                </a:lnTo>
                <a:lnTo>
                  <a:pt x="2523" y="210349"/>
                </a:lnTo>
                <a:lnTo>
                  <a:pt x="4530" y="223099"/>
                </a:lnTo>
                <a:lnTo>
                  <a:pt x="5867" y="234458"/>
                </a:lnTo>
                <a:lnTo>
                  <a:pt x="6759" y="244888"/>
                </a:lnTo>
                <a:lnTo>
                  <a:pt x="7353" y="254699"/>
                </a:lnTo>
                <a:lnTo>
                  <a:pt x="8190" y="336768"/>
                </a:lnTo>
                <a:lnTo>
                  <a:pt x="8542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64"/>
          <p:cNvSpPr/>
          <p:nvPr/>
        </p:nvSpPr>
        <p:spPr>
          <a:xfrm>
            <a:off x="5137784" y="4852132"/>
            <a:ext cx="280254" cy="350796"/>
          </a:xfrm>
          <a:custGeom>
            <a:avLst/>
            <a:gdLst/>
            <a:ahLst/>
            <a:cxnLst/>
            <a:rect l="0" t="0" r="0" b="0"/>
            <a:pathLst>
              <a:path w="280254" h="350796">
                <a:moveTo>
                  <a:pt x="68581" y="25620"/>
                </a:moveTo>
                <a:lnTo>
                  <a:pt x="64030" y="34722"/>
                </a:lnTo>
                <a:lnTo>
                  <a:pt x="56649" y="44933"/>
                </a:lnTo>
                <a:lnTo>
                  <a:pt x="54911" y="48973"/>
                </a:lnTo>
                <a:lnTo>
                  <a:pt x="52980" y="58541"/>
                </a:lnTo>
                <a:lnTo>
                  <a:pt x="52122" y="69145"/>
                </a:lnTo>
                <a:lnTo>
                  <a:pt x="51893" y="74639"/>
                </a:lnTo>
                <a:lnTo>
                  <a:pt x="50788" y="84969"/>
                </a:lnTo>
                <a:lnTo>
                  <a:pt x="47020" y="114228"/>
                </a:lnTo>
                <a:lnTo>
                  <a:pt x="46587" y="137079"/>
                </a:lnTo>
                <a:lnTo>
                  <a:pt x="47251" y="164696"/>
                </a:lnTo>
                <a:lnTo>
                  <a:pt x="50609" y="247931"/>
                </a:lnTo>
                <a:lnTo>
                  <a:pt x="52790" y="258600"/>
                </a:lnTo>
                <a:lnTo>
                  <a:pt x="56148" y="267617"/>
                </a:lnTo>
                <a:lnTo>
                  <a:pt x="70675" y="295778"/>
                </a:lnTo>
                <a:lnTo>
                  <a:pt x="74740" y="302880"/>
                </a:lnTo>
                <a:lnTo>
                  <a:pt x="79354" y="310473"/>
                </a:lnTo>
                <a:lnTo>
                  <a:pt x="84335" y="318392"/>
                </a:lnTo>
                <a:lnTo>
                  <a:pt x="89561" y="324624"/>
                </a:lnTo>
                <a:lnTo>
                  <a:pt x="94950" y="329731"/>
                </a:lnTo>
                <a:lnTo>
                  <a:pt x="100448" y="334088"/>
                </a:lnTo>
                <a:lnTo>
                  <a:pt x="109096" y="341469"/>
                </a:lnTo>
                <a:lnTo>
                  <a:pt x="112736" y="344772"/>
                </a:lnTo>
                <a:lnTo>
                  <a:pt x="117068" y="346973"/>
                </a:lnTo>
                <a:lnTo>
                  <a:pt x="121860" y="348440"/>
                </a:lnTo>
                <a:lnTo>
                  <a:pt x="126960" y="349419"/>
                </a:lnTo>
                <a:lnTo>
                  <a:pt x="132265" y="350071"/>
                </a:lnTo>
                <a:lnTo>
                  <a:pt x="137707" y="350505"/>
                </a:lnTo>
                <a:lnTo>
                  <a:pt x="143240" y="350795"/>
                </a:lnTo>
                <a:lnTo>
                  <a:pt x="147881" y="350036"/>
                </a:lnTo>
                <a:lnTo>
                  <a:pt x="155577" y="346652"/>
                </a:lnTo>
                <a:lnTo>
                  <a:pt x="169816" y="339393"/>
                </a:lnTo>
                <a:lnTo>
                  <a:pt x="175123" y="335767"/>
                </a:lnTo>
                <a:lnTo>
                  <a:pt x="180566" y="331445"/>
                </a:lnTo>
                <a:lnTo>
                  <a:pt x="186100" y="326658"/>
                </a:lnTo>
                <a:lnTo>
                  <a:pt x="191694" y="322514"/>
                </a:lnTo>
                <a:lnTo>
                  <a:pt x="197329" y="318800"/>
                </a:lnTo>
                <a:lnTo>
                  <a:pt x="202990" y="315371"/>
                </a:lnTo>
                <a:lnTo>
                  <a:pt x="208669" y="310227"/>
                </a:lnTo>
                <a:lnTo>
                  <a:pt x="214361" y="303941"/>
                </a:lnTo>
                <a:lnTo>
                  <a:pt x="220060" y="296892"/>
                </a:lnTo>
                <a:lnTo>
                  <a:pt x="224812" y="290288"/>
                </a:lnTo>
                <a:lnTo>
                  <a:pt x="228932" y="283981"/>
                </a:lnTo>
                <a:lnTo>
                  <a:pt x="232631" y="277871"/>
                </a:lnTo>
                <a:lnTo>
                  <a:pt x="236050" y="270939"/>
                </a:lnTo>
                <a:lnTo>
                  <a:pt x="239282" y="263461"/>
                </a:lnTo>
                <a:lnTo>
                  <a:pt x="242389" y="255618"/>
                </a:lnTo>
                <a:lnTo>
                  <a:pt x="246366" y="248485"/>
                </a:lnTo>
                <a:lnTo>
                  <a:pt x="250921" y="241824"/>
                </a:lnTo>
                <a:lnTo>
                  <a:pt x="255864" y="235478"/>
                </a:lnTo>
                <a:lnTo>
                  <a:pt x="259159" y="228391"/>
                </a:lnTo>
                <a:lnTo>
                  <a:pt x="261355" y="220808"/>
                </a:lnTo>
                <a:lnTo>
                  <a:pt x="262819" y="212896"/>
                </a:lnTo>
                <a:lnTo>
                  <a:pt x="265700" y="202858"/>
                </a:lnTo>
                <a:lnTo>
                  <a:pt x="269526" y="191403"/>
                </a:lnTo>
                <a:lnTo>
                  <a:pt x="273982" y="179005"/>
                </a:lnTo>
                <a:lnTo>
                  <a:pt x="276952" y="165976"/>
                </a:lnTo>
                <a:lnTo>
                  <a:pt x="278933" y="152529"/>
                </a:lnTo>
                <a:lnTo>
                  <a:pt x="280253" y="138801"/>
                </a:lnTo>
                <a:lnTo>
                  <a:pt x="279228" y="125839"/>
                </a:lnTo>
                <a:lnTo>
                  <a:pt x="276640" y="113388"/>
                </a:lnTo>
                <a:lnTo>
                  <a:pt x="273009" y="101277"/>
                </a:lnTo>
                <a:lnTo>
                  <a:pt x="269636" y="91298"/>
                </a:lnTo>
                <a:lnTo>
                  <a:pt x="266435" y="82740"/>
                </a:lnTo>
                <a:lnTo>
                  <a:pt x="263349" y="75130"/>
                </a:lnTo>
                <a:lnTo>
                  <a:pt x="260338" y="68152"/>
                </a:lnTo>
                <a:lnTo>
                  <a:pt x="254454" y="55318"/>
                </a:lnTo>
                <a:lnTo>
                  <a:pt x="249646" y="48276"/>
                </a:lnTo>
                <a:lnTo>
                  <a:pt x="243584" y="40725"/>
                </a:lnTo>
                <a:lnTo>
                  <a:pt x="236684" y="32832"/>
                </a:lnTo>
                <a:lnTo>
                  <a:pt x="230180" y="25666"/>
                </a:lnTo>
                <a:lnTo>
                  <a:pt x="217872" y="12622"/>
                </a:lnTo>
                <a:lnTo>
                  <a:pt x="210971" y="8382"/>
                </a:lnTo>
                <a:lnTo>
                  <a:pt x="203513" y="5556"/>
                </a:lnTo>
                <a:lnTo>
                  <a:pt x="195683" y="3672"/>
                </a:lnTo>
                <a:lnTo>
                  <a:pt x="188558" y="2415"/>
                </a:lnTo>
                <a:lnTo>
                  <a:pt x="181903" y="1578"/>
                </a:lnTo>
                <a:lnTo>
                  <a:pt x="175561" y="1020"/>
                </a:lnTo>
                <a:lnTo>
                  <a:pt x="169429" y="647"/>
                </a:lnTo>
                <a:lnTo>
                  <a:pt x="157534" y="233"/>
                </a:lnTo>
                <a:lnTo>
                  <a:pt x="135577" y="0"/>
                </a:lnTo>
                <a:lnTo>
                  <a:pt x="127532" y="920"/>
                </a:lnTo>
                <a:lnTo>
                  <a:pt x="119312" y="2486"/>
                </a:lnTo>
                <a:lnTo>
                  <a:pt x="110974" y="4482"/>
                </a:lnTo>
                <a:lnTo>
                  <a:pt x="103510" y="6766"/>
                </a:lnTo>
                <a:lnTo>
                  <a:pt x="96629" y="9241"/>
                </a:lnTo>
                <a:lnTo>
                  <a:pt x="90137" y="11843"/>
                </a:lnTo>
                <a:lnTo>
                  <a:pt x="81047" y="16435"/>
                </a:lnTo>
                <a:lnTo>
                  <a:pt x="70224" y="22354"/>
                </a:lnTo>
                <a:lnTo>
                  <a:pt x="48356" y="34646"/>
                </a:lnTo>
                <a:lnTo>
                  <a:pt x="32287" y="43284"/>
                </a:lnTo>
                <a:lnTo>
                  <a:pt x="26287" y="46921"/>
                </a:lnTo>
                <a:lnTo>
                  <a:pt x="21335" y="50298"/>
                </a:lnTo>
                <a:lnTo>
                  <a:pt x="13293" y="56591"/>
                </a:lnTo>
                <a:lnTo>
                  <a:pt x="9814" y="59602"/>
                </a:lnTo>
                <a:lnTo>
                  <a:pt x="0" y="684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65"/>
          <p:cNvSpPr/>
          <p:nvPr/>
        </p:nvSpPr>
        <p:spPr>
          <a:xfrm>
            <a:off x="4014787" y="5357891"/>
            <a:ext cx="358671" cy="437107"/>
          </a:xfrm>
          <a:custGeom>
            <a:avLst/>
            <a:gdLst/>
            <a:ahLst/>
            <a:cxnLst/>
            <a:rect l="0" t="0" r="0" b="0"/>
            <a:pathLst>
              <a:path w="358671" h="437107">
                <a:moveTo>
                  <a:pt x="77153" y="145654"/>
                </a:moveTo>
                <a:lnTo>
                  <a:pt x="81704" y="132001"/>
                </a:lnTo>
                <a:lnTo>
                  <a:pt x="86477" y="122758"/>
                </a:lnTo>
                <a:lnTo>
                  <a:pt x="89084" y="118960"/>
                </a:lnTo>
                <a:lnTo>
                  <a:pt x="95584" y="112618"/>
                </a:lnTo>
                <a:lnTo>
                  <a:pt x="104680" y="104580"/>
                </a:lnTo>
                <a:lnTo>
                  <a:pt x="115507" y="95411"/>
                </a:lnTo>
                <a:lnTo>
                  <a:pt x="124630" y="87394"/>
                </a:lnTo>
                <a:lnTo>
                  <a:pt x="139846" y="73405"/>
                </a:lnTo>
                <a:lnTo>
                  <a:pt x="159123" y="54820"/>
                </a:lnTo>
                <a:lnTo>
                  <a:pt x="166089" y="48903"/>
                </a:lnTo>
                <a:lnTo>
                  <a:pt x="173591" y="43053"/>
                </a:lnTo>
                <a:lnTo>
                  <a:pt x="181450" y="37249"/>
                </a:lnTo>
                <a:lnTo>
                  <a:pt x="189547" y="32426"/>
                </a:lnTo>
                <a:lnTo>
                  <a:pt x="197802" y="28258"/>
                </a:lnTo>
                <a:lnTo>
                  <a:pt x="206163" y="24528"/>
                </a:lnTo>
                <a:lnTo>
                  <a:pt x="214595" y="20135"/>
                </a:lnTo>
                <a:lnTo>
                  <a:pt x="223073" y="15302"/>
                </a:lnTo>
                <a:lnTo>
                  <a:pt x="231582" y="10175"/>
                </a:lnTo>
                <a:lnTo>
                  <a:pt x="240114" y="6757"/>
                </a:lnTo>
                <a:lnTo>
                  <a:pt x="248658" y="4478"/>
                </a:lnTo>
                <a:lnTo>
                  <a:pt x="257212" y="2960"/>
                </a:lnTo>
                <a:lnTo>
                  <a:pt x="264820" y="1946"/>
                </a:lnTo>
                <a:lnTo>
                  <a:pt x="271797" y="1272"/>
                </a:lnTo>
                <a:lnTo>
                  <a:pt x="278352" y="821"/>
                </a:lnTo>
                <a:lnTo>
                  <a:pt x="284628" y="521"/>
                </a:lnTo>
                <a:lnTo>
                  <a:pt x="296682" y="188"/>
                </a:lnTo>
                <a:lnTo>
                  <a:pt x="309626" y="0"/>
                </a:lnTo>
                <a:lnTo>
                  <a:pt x="313098" y="926"/>
                </a:lnTo>
                <a:lnTo>
                  <a:pt x="319494" y="4496"/>
                </a:lnTo>
                <a:lnTo>
                  <a:pt x="328451" y="11860"/>
                </a:lnTo>
                <a:lnTo>
                  <a:pt x="330410" y="16453"/>
                </a:lnTo>
                <a:lnTo>
                  <a:pt x="332586" y="29176"/>
                </a:lnTo>
                <a:lnTo>
                  <a:pt x="331014" y="41816"/>
                </a:lnTo>
                <a:lnTo>
                  <a:pt x="327140" y="54736"/>
                </a:lnTo>
                <a:lnTo>
                  <a:pt x="322243" y="70003"/>
                </a:lnTo>
                <a:lnTo>
                  <a:pt x="318651" y="77123"/>
                </a:lnTo>
                <a:lnTo>
                  <a:pt x="309580" y="90113"/>
                </a:lnTo>
                <a:lnTo>
                  <a:pt x="278879" y="125096"/>
                </a:lnTo>
                <a:lnTo>
                  <a:pt x="257356" y="149094"/>
                </a:lnTo>
                <a:lnTo>
                  <a:pt x="242056" y="166997"/>
                </a:lnTo>
                <a:lnTo>
                  <a:pt x="230903" y="180838"/>
                </a:lnTo>
                <a:lnTo>
                  <a:pt x="222515" y="191969"/>
                </a:lnTo>
                <a:lnTo>
                  <a:pt x="215971" y="200344"/>
                </a:lnTo>
                <a:lnTo>
                  <a:pt x="206160" y="212188"/>
                </a:lnTo>
                <a:lnTo>
                  <a:pt x="201257" y="215728"/>
                </a:lnTo>
                <a:lnTo>
                  <a:pt x="190730" y="219660"/>
                </a:lnTo>
                <a:lnTo>
                  <a:pt x="182242" y="221408"/>
                </a:lnTo>
                <a:lnTo>
                  <a:pt x="173582" y="222530"/>
                </a:lnTo>
                <a:lnTo>
                  <a:pt x="181184" y="218174"/>
                </a:lnTo>
                <a:lnTo>
                  <a:pt x="186511" y="215908"/>
                </a:lnTo>
                <a:lnTo>
                  <a:pt x="192921" y="213444"/>
                </a:lnTo>
                <a:lnTo>
                  <a:pt x="200051" y="210850"/>
                </a:lnTo>
                <a:lnTo>
                  <a:pt x="206710" y="208168"/>
                </a:lnTo>
                <a:lnTo>
                  <a:pt x="213054" y="205427"/>
                </a:lnTo>
                <a:lnTo>
                  <a:pt x="219189" y="202648"/>
                </a:lnTo>
                <a:lnTo>
                  <a:pt x="225184" y="200795"/>
                </a:lnTo>
                <a:lnTo>
                  <a:pt x="231085" y="199559"/>
                </a:lnTo>
                <a:lnTo>
                  <a:pt x="241770" y="198187"/>
                </a:lnTo>
                <a:lnTo>
                  <a:pt x="249693" y="197577"/>
                </a:lnTo>
                <a:lnTo>
                  <a:pt x="261470" y="197306"/>
                </a:lnTo>
                <a:lnTo>
                  <a:pt x="268611" y="197233"/>
                </a:lnTo>
                <a:lnTo>
                  <a:pt x="275277" y="198138"/>
                </a:lnTo>
                <a:lnTo>
                  <a:pt x="281625" y="199693"/>
                </a:lnTo>
                <a:lnTo>
                  <a:pt x="287763" y="201682"/>
                </a:lnTo>
                <a:lnTo>
                  <a:pt x="293759" y="203008"/>
                </a:lnTo>
                <a:lnTo>
                  <a:pt x="299662" y="203893"/>
                </a:lnTo>
                <a:lnTo>
                  <a:pt x="305503" y="204482"/>
                </a:lnTo>
                <a:lnTo>
                  <a:pt x="314531" y="207677"/>
                </a:lnTo>
                <a:lnTo>
                  <a:pt x="322672" y="213225"/>
                </a:lnTo>
                <a:lnTo>
                  <a:pt x="332640" y="222040"/>
                </a:lnTo>
                <a:lnTo>
                  <a:pt x="340880" y="232308"/>
                </a:lnTo>
                <a:lnTo>
                  <a:pt x="344411" y="237713"/>
                </a:lnTo>
                <a:lnTo>
                  <a:pt x="348334" y="248799"/>
                </a:lnTo>
                <a:lnTo>
                  <a:pt x="351031" y="260076"/>
                </a:lnTo>
                <a:lnTo>
                  <a:pt x="355404" y="271438"/>
                </a:lnTo>
                <a:lnTo>
                  <a:pt x="356951" y="279992"/>
                </a:lnTo>
                <a:lnTo>
                  <a:pt x="357982" y="290458"/>
                </a:lnTo>
                <a:lnTo>
                  <a:pt x="358670" y="302198"/>
                </a:lnTo>
                <a:lnTo>
                  <a:pt x="358176" y="312881"/>
                </a:lnTo>
                <a:lnTo>
                  <a:pt x="356894" y="322861"/>
                </a:lnTo>
                <a:lnTo>
                  <a:pt x="355087" y="332372"/>
                </a:lnTo>
                <a:lnTo>
                  <a:pt x="352930" y="340617"/>
                </a:lnTo>
                <a:lnTo>
                  <a:pt x="350539" y="348020"/>
                </a:lnTo>
                <a:lnTo>
                  <a:pt x="345343" y="361324"/>
                </a:lnTo>
                <a:lnTo>
                  <a:pt x="339858" y="373587"/>
                </a:lnTo>
                <a:lnTo>
                  <a:pt x="334204" y="380476"/>
                </a:lnTo>
                <a:lnTo>
                  <a:pt x="326626" y="387927"/>
                </a:lnTo>
                <a:lnTo>
                  <a:pt x="310902" y="401921"/>
                </a:lnTo>
                <a:lnTo>
                  <a:pt x="300739" y="411315"/>
                </a:lnTo>
                <a:lnTo>
                  <a:pt x="295742" y="414202"/>
                </a:lnTo>
                <a:lnTo>
                  <a:pt x="285111" y="417408"/>
                </a:lnTo>
                <a:lnTo>
                  <a:pt x="254763" y="423765"/>
                </a:lnTo>
                <a:lnTo>
                  <a:pt x="245090" y="426311"/>
                </a:lnTo>
                <a:lnTo>
                  <a:pt x="236736" y="428961"/>
                </a:lnTo>
                <a:lnTo>
                  <a:pt x="229262" y="431680"/>
                </a:lnTo>
                <a:lnTo>
                  <a:pt x="222373" y="433493"/>
                </a:lnTo>
                <a:lnTo>
                  <a:pt x="215876" y="434702"/>
                </a:lnTo>
                <a:lnTo>
                  <a:pt x="209640" y="435507"/>
                </a:lnTo>
                <a:lnTo>
                  <a:pt x="202625" y="436044"/>
                </a:lnTo>
                <a:lnTo>
                  <a:pt x="195091" y="436402"/>
                </a:lnTo>
                <a:lnTo>
                  <a:pt x="180052" y="436801"/>
                </a:lnTo>
                <a:lnTo>
                  <a:pt x="137237" y="437091"/>
                </a:lnTo>
                <a:lnTo>
                  <a:pt x="124177" y="437106"/>
                </a:lnTo>
                <a:lnTo>
                  <a:pt x="112312" y="436158"/>
                </a:lnTo>
                <a:lnTo>
                  <a:pt x="64922" y="431225"/>
                </a:lnTo>
                <a:lnTo>
                  <a:pt x="53759" y="430332"/>
                </a:lnTo>
                <a:lnTo>
                  <a:pt x="44412" y="429737"/>
                </a:lnTo>
                <a:lnTo>
                  <a:pt x="28946" y="429075"/>
                </a:lnTo>
                <a:lnTo>
                  <a:pt x="0" y="4285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66"/>
          <p:cNvSpPr/>
          <p:nvPr/>
        </p:nvSpPr>
        <p:spPr>
          <a:xfrm>
            <a:off x="4959174" y="5426392"/>
            <a:ext cx="37505" cy="325756"/>
          </a:xfrm>
          <a:custGeom>
            <a:avLst/>
            <a:gdLst/>
            <a:ahLst/>
            <a:cxnLst/>
            <a:rect l="0" t="0" r="0" b="0"/>
            <a:pathLst>
              <a:path w="37505" h="325756">
                <a:moveTo>
                  <a:pt x="32878" y="0"/>
                </a:moveTo>
                <a:lnTo>
                  <a:pt x="3354" y="0"/>
                </a:lnTo>
                <a:lnTo>
                  <a:pt x="1765" y="1905"/>
                </a:lnTo>
                <a:lnTo>
                  <a:pt x="706" y="5080"/>
                </a:lnTo>
                <a:lnTo>
                  <a:pt x="0" y="9102"/>
                </a:lnTo>
                <a:lnTo>
                  <a:pt x="482" y="12735"/>
                </a:lnTo>
                <a:lnTo>
                  <a:pt x="1756" y="16110"/>
                </a:lnTo>
                <a:lnTo>
                  <a:pt x="3557" y="19313"/>
                </a:lnTo>
                <a:lnTo>
                  <a:pt x="8099" y="27951"/>
                </a:lnTo>
                <a:lnTo>
                  <a:pt x="10643" y="32921"/>
                </a:lnTo>
                <a:lnTo>
                  <a:pt x="12340" y="38140"/>
                </a:lnTo>
                <a:lnTo>
                  <a:pt x="13471" y="43524"/>
                </a:lnTo>
                <a:lnTo>
                  <a:pt x="14225" y="49019"/>
                </a:lnTo>
                <a:lnTo>
                  <a:pt x="15680" y="55539"/>
                </a:lnTo>
                <a:lnTo>
                  <a:pt x="17603" y="62743"/>
                </a:lnTo>
                <a:lnTo>
                  <a:pt x="19837" y="70404"/>
                </a:lnTo>
                <a:lnTo>
                  <a:pt x="22279" y="77416"/>
                </a:lnTo>
                <a:lnTo>
                  <a:pt x="24860" y="83996"/>
                </a:lnTo>
                <a:lnTo>
                  <a:pt x="27533" y="90287"/>
                </a:lnTo>
                <a:lnTo>
                  <a:pt x="29314" y="101149"/>
                </a:lnTo>
                <a:lnTo>
                  <a:pt x="30503" y="115058"/>
                </a:lnTo>
                <a:lnTo>
                  <a:pt x="31294" y="130998"/>
                </a:lnTo>
                <a:lnTo>
                  <a:pt x="32775" y="143529"/>
                </a:lnTo>
                <a:lnTo>
                  <a:pt x="34714" y="153789"/>
                </a:lnTo>
                <a:lnTo>
                  <a:pt x="36960" y="162533"/>
                </a:lnTo>
                <a:lnTo>
                  <a:pt x="37504" y="171221"/>
                </a:lnTo>
                <a:lnTo>
                  <a:pt x="36915" y="179870"/>
                </a:lnTo>
                <a:lnTo>
                  <a:pt x="19662" y="287430"/>
                </a:lnTo>
                <a:lnTo>
                  <a:pt x="18352" y="297348"/>
                </a:lnTo>
                <a:lnTo>
                  <a:pt x="17479" y="304912"/>
                </a:lnTo>
                <a:lnTo>
                  <a:pt x="16897" y="310907"/>
                </a:lnTo>
                <a:lnTo>
                  <a:pt x="15733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67"/>
          <p:cNvSpPr/>
          <p:nvPr/>
        </p:nvSpPr>
        <p:spPr>
          <a:xfrm>
            <a:off x="5154929" y="5314950"/>
            <a:ext cx="368619" cy="411010"/>
          </a:xfrm>
          <a:custGeom>
            <a:avLst/>
            <a:gdLst/>
            <a:ahLst/>
            <a:cxnLst/>
            <a:rect l="0" t="0" r="0" b="0"/>
            <a:pathLst>
              <a:path w="368619" h="411010">
                <a:moveTo>
                  <a:pt x="368618" y="0"/>
                </a:moveTo>
                <a:lnTo>
                  <a:pt x="354966" y="4551"/>
                </a:lnTo>
                <a:lnTo>
                  <a:pt x="349039" y="5891"/>
                </a:lnTo>
                <a:lnTo>
                  <a:pt x="343183" y="6785"/>
                </a:lnTo>
                <a:lnTo>
                  <a:pt x="337374" y="7381"/>
                </a:lnTo>
                <a:lnTo>
                  <a:pt x="331596" y="8730"/>
                </a:lnTo>
                <a:lnTo>
                  <a:pt x="320096" y="12770"/>
                </a:lnTo>
                <a:lnTo>
                  <a:pt x="310553" y="15181"/>
                </a:lnTo>
                <a:lnTo>
                  <a:pt x="298476" y="17741"/>
                </a:lnTo>
                <a:lnTo>
                  <a:pt x="284709" y="20399"/>
                </a:lnTo>
                <a:lnTo>
                  <a:pt x="271721" y="22172"/>
                </a:lnTo>
                <a:lnTo>
                  <a:pt x="259253" y="23354"/>
                </a:lnTo>
                <a:lnTo>
                  <a:pt x="247130" y="24142"/>
                </a:lnTo>
                <a:lnTo>
                  <a:pt x="235239" y="24667"/>
                </a:lnTo>
                <a:lnTo>
                  <a:pt x="211866" y="25250"/>
                </a:lnTo>
                <a:lnTo>
                  <a:pt x="200299" y="24453"/>
                </a:lnTo>
                <a:lnTo>
                  <a:pt x="188778" y="22970"/>
                </a:lnTo>
                <a:lnTo>
                  <a:pt x="164864" y="18781"/>
                </a:lnTo>
                <a:lnTo>
                  <a:pt x="138361" y="13745"/>
                </a:lnTo>
                <a:lnTo>
                  <a:pt x="128436" y="11068"/>
                </a:lnTo>
                <a:lnTo>
                  <a:pt x="120867" y="8331"/>
                </a:lnTo>
                <a:lnTo>
                  <a:pt x="114868" y="5554"/>
                </a:lnTo>
                <a:lnTo>
                  <a:pt x="108964" y="3702"/>
                </a:lnTo>
                <a:lnTo>
                  <a:pt x="103123" y="2468"/>
                </a:lnTo>
                <a:lnTo>
                  <a:pt x="92505" y="1097"/>
                </a:lnTo>
                <a:lnTo>
                  <a:pt x="84611" y="487"/>
                </a:lnTo>
                <a:lnTo>
                  <a:pt x="82125" y="6040"/>
                </a:lnTo>
                <a:lnTo>
                  <a:pt x="80468" y="15457"/>
                </a:lnTo>
                <a:lnTo>
                  <a:pt x="79363" y="27449"/>
                </a:lnTo>
                <a:lnTo>
                  <a:pt x="71698" y="95733"/>
                </a:lnTo>
                <a:lnTo>
                  <a:pt x="70659" y="107637"/>
                </a:lnTo>
                <a:lnTo>
                  <a:pt x="69966" y="117478"/>
                </a:lnTo>
                <a:lnTo>
                  <a:pt x="68552" y="128801"/>
                </a:lnTo>
                <a:lnTo>
                  <a:pt x="66656" y="141112"/>
                </a:lnTo>
                <a:lnTo>
                  <a:pt x="64440" y="154082"/>
                </a:lnTo>
                <a:lnTo>
                  <a:pt x="62962" y="164634"/>
                </a:lnTo>
                <a:lnTo>
                  <a:pt x="61978" y="173573"/>
                </a:lnTo>
                <a:lnTo>
                  <a:pt x="61321" y="181438"/>
                </a:lnTo>
                <a:lnTo>
                  <a:pt x="60884" y="188586"/>
                </a:lnTo>
                <a:lnTo>
                  <a:pt x="60397" y="201608"/>
                </a:lnTo>
                <a:lnTo>
                  <a:pt x="60123" y="224201"/>
                </a:lnTo>
                <a:lnTo>
                  <a:pt x="61037" y="229477"/>
                </a:lnTo>
                <a:lnTo>
                  <a:pt x="62600" y="232994"/>
                </a:lnTo>
                <a:lnTo>
                  <a:pt x="64593" y="235340"/>
                </a:lnTo>
                <a:lnTo>
                  <a:pt x="66875" y="235951"/>
                </a:lnTo>
                <a:lnTo>
                  <a:pt x="69349" y="235405"/>
                </a:lnTo>
                <a:lnTo>
                  <a:pt x="71950" y="234089"/>
                </a:lnTo>
                <a:lnTo>
                  <a:pt x="77494" y="229402"/>
                </a:lnTo>
                <a:lnTo>
                  <a:pt x="85001" y="222467"/>
                </a:lnTo>
                <a:lnTo>
                  <a:pt x="93814" y="214034"/>
                </a:lnTo>
                <a:lnTo>
                  <a:pt x="101596" y="207459"/>
                </a:lnTo>
                <a:lnTo>
                  <a:pt x="108688" y="202124"/>
                </a:lnTo>
                <a:lnTo>
                  <a:pt x="115322" y="197614"/>
                </a:lnTo>
                <a:lnTo>
                  <a:pt x="121648" y="193655"/>
                </a:lnTo>
                <a:lnTo>
                  <a:pt x="127772" y="190063"/>
                </a:lnTo>
                <a:lnTo>
                  <a:pt x="133759" y="186716"/>
                </a:lnTo>
                <a:lnTo>
                  <a:pt x="142513" y="182580"/>
                </a:lnTo>
                <a:lnTo>
                  <a:pt x="164940" y="172904"/>
                </a:lnTo>
                <a:lnTo>
                  <a:pt x="174730" y="169562"/>
                </a:lnTo>
                <a:lnTo>
                  <a:pt x="183162" y="167333"/>
                </a:lnTo>
                <a:lnTo>
                  <a:pt x="190688" y="165848"/>
                </a:lnTo>
                <a:lnTo>
                  <a:pt x="198563" y="164858"/>
                </a:lnTo>
                <a:lnTo>
                  <a:pt x="206671" y="164198"/>
                </a:lnTo>
                <a:lnTo>
                  <a:pt x="222347" y="163464"/>
                </a:lnTo>
                <a:lnTo>
                  <a:pt x="235663" y="163138"/>
                </a:lnTo>
                <a:lnTo>
                  <a:pt x="242834" y="164003"/>
                </a:lnTo>
                <a:lnTo>
                  <a:pt x="250472" y="165533"/>
                </a:lnTo>
                <a:lnTo>
                  <a:pt x="258422" y="167506"/>
                </a:lnTo>
                <a:lnTo>
                  <a:pt x="265626" y="169772"/>
                </a:lnTo>
                <a:lnTo>
                  <a:pt x="272334" y="172237"/>
                </a:lnTo>
                <a:lnTo>
                  <a:pt x="278711" y="174832"/>
                </a:lnTo>
                <a:lnTo>
                  <a:pt x="284868" y="177514"/>
                </a:lnTo>
                <a:lnTo>
                  <a:pt x="296788" y="183035"/>
                </a:lnTo>
                <a:lnTo>
                  <a:pt x="305896" y="188664"/>
                </a:lnTo>
                <a:lnTo>
                  <a:pt x="314072" y="195293"/>
                </a:lnTo>
                <a:lnTo>
                  <a:pt x="324055" y="204590"/>
                </a:lnTo>
                <a:lnTo>
                  <a:pt x="332303" y="215071"/>
                </a:lnTo>
                <a:lnTo>
                  <a:pt x="339143" y="227032"/>
                </a:lnTo>
                <a:lnTo>
                  <a:pt x="342300" y="234222"/>
                </a:lnTo>
                <a:lnTo>
                  <a:pt x="345358" y="241873"/>
                </a:lnTo>
                <a:lnTo>
                  <a:pt x="347397" y="248878"/>
                </a:lnTo>
                <a:lnTo>
                  <a:pt x="348755" y="255454"/>
                </a:lnTo>
                <a:lnTo>
                  <a:pt x="349662" y="261742"/>
                </a:lnTo>
                <a:lnTo>
                  <a:pt x="349312" y="268792"/>
                </a:lnTo>
                <a:lnTo>
                  <a:pt x="348128" y="276350"/>
                </a:lnTo>
                <a:lnTo>
                  <a:pt x="346386" y="284246"/>
                </a:lnTo>
                <a:lnTo>
                  <a:pt x="344271" y="291414"/>
                </a:lnTo>
                <a:lnTo>
                  <a:pt x="341909" y="298099"/>
                </a:lnTo>
                <a:lnTo>
                  <a:pt x="336745" y="310606"/>
                </a:lnTo>
                <a:lnTo>
                  <a:pt x="331275" y="322514"/>
                </a:lnTo>
                <a:lnTo>
                  <a:pt x="320002" y="345682"/>
                </a:lnTo>
                <a:lnTo>
                  <a:pt x="314308" y="357154"/>
                </a:lnTo>
                <a:lnTo>
                  <a:pt x="310504" y="361927"/>
                </a:lnTo>
                <a:lnTo>
                  <a:pt x="301197" y="369772"/>
                </a:lnTo>
                <a:lnTo>
                  <a:pt x="290711" y="376432"/>
                </a:lnTo>
                <a:lnTo>
                  <a:pt x="279700" y="382568"/>
                </a:lnTo>
                <a:lnTo>
                  <a:pt x="268456" y="388470"/>
                </a:lnTo>
                <a:lnTo>
                  <a:pt x="261838" y="390425"/>
                </a:lnTo>
                <a:lnTo>
                  <a:pt x="254569" y="391728"/>
                </a:lnTo>
                <a:lnTo>
                  <a:pt x="246865" y="392597"/>
                </a:lnTo>
                <a:lnTo>
                  <a:pt x="236967" y="394129"/>
                </a:lnTo>
                <a:lnTo>
                  <a:pt x="213269" y="398371"/>
                </a:lnTo>
                <a:lnTo>
                  <a:pt x="202187" y="400835"/>
                </a:lnTo>
                <a:lnTo>
                  <a:pt x="191941" y="403431"/>
                </a:lnTo>
                <a:lnTo>
                  <a:pt x="182254" y="406114"/>
                </a:lnTo>
                <a:lnTo>
                  <a:pt x="171033" y="407903"/>
                </a:lnTo>
                <a:lnTo>
                  <a:pt x="158790" y="409095"/>
                </a:lnTo>
                <a:lnTo>
                  <a:pt x="135343" y="410419"/>
                </a:lnTo>
                <a:lnTo>
                  <a:pt x="118573" y="411009"/>
                </a:lnTo>
                <a:lnTo>
                  <a:pt x="103814" y="409261"/>
                </a:lnTo>
                <a:lnTo>
                  <a:pt x="84450" y="406190"/>
                </a:lnTo>
                <a:lnTo>
                  <a:pt x="62014" y="402239"/>
                </a:lnTo>
                <a:lnTo>
                  <a:pt x="45153" y="399604"/>
                </a:lnTo>
                <a:lnTo>
                  <a:pt x="32008" y="397848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68"/>
          <p:cNvSpPr/>
          <p:nvPr/>
        </p:nvSpPr>
        <p:spPr>
          <a:xfrm>
            <a:off x="4144058" y="5906452"/>
            <a:ext cx="296456" cy="428594"/>
          </a:xfrm>
          <a:custGeom>
            <a:avLst/>
            <a:gdLst/>
            <a:ahLst/>
            <a:cxnLst/>
            <a:rect l="0" t="0" r="0" b="0"/>
            <a:pathLst>
              <a:path w="296456" h="428594">
                <a:moveTo>
                  <a:pt x="247919" y="25718"/>
                </a:moveTo>
                <a:lnTo>
                  <a:pt x="198472" y="25718"/>
                </a:lnTo>
                <a:lnTo>
                  <a:pt x="186379" y="26670"/>
                </a:lnTo>
                <a:lnTo>
                  <a:pt x="175460" y="28258"/>
                </a:lnTo>
                <a:lnTo>
                  <a:pt x="165323" y="30268"/>
                </a:lnTo>
                <a:lnTo>
                  <a:pt x="156660" y="32561"/>
                </a:lnTo>
                <a:lnTo>
                  <a:pt x="148979" y="35043"/>
                </a:lnTo>
                <a:lnTo>
                  <a:pt x="141954" y="37649"/>
                </a:lnTo>
                <a:lnTo>
                  <a:pt x="132508" y="40340"/>
                </a:lnTo>
                <a:lnTo>
                  <a:pt x="121449" y="43086"/>
                </a:lnTo>
                <a:lnTo>
                  <a:pt x="109313" y="45869"/>
                </a:lnTo>
                <a:lnTo>
                  <a:pt x="99318" y="48677"/>
                </a:lnTo>
                <a:lnTo>
                  <a:pt x="90749" y="51502"/>
                </a:lnTo>
                <a:lnTo>
                  <a:pt x="83131" y="54337"/>
                </a:lnTo>
                <a:lnTo>
                  <a:pt x="76148" y="57180"/>
                </a:lnTo>
                <a:lnTo>
                  <a:pt x="69587" y="60027"/>
                </a:lnTo>
                <a:lnTo>
                  <a:pt x="63309" y="62878"/>
                </a:lnTo>
                <a:lnTo>
                  <a:pt x="56266" y="66684"/>
                </a:lnTo>
                <a:lnTo>
                  <a:pt x="48712" y="71126"/>
                </a:lnTo>
                <a:lnTo>
                  <a:pt x="40820" y="75993"/>
                </a:lnTo>
                <a:lnTo>
                  <a:pt x="33653" y="80189"/>
                </a:lnTo>
                <a:lnTo>
                  <a:pt x="20610" y="87392"/>
                </a:lnTo>
                <a:lnTo>
                  <a:pt x="15417" y="90647"/>
                </a:lnTo>
                <a:lnTo>
                  <a:pt x="7107" y="96803"/>
                </a:lnTo>
                <a:lnTo>
                  <a:pt x="4510" y="99778"/>
                </a:lnTo>
                <a:lnTo>
                  <a:pt x="2779" y="102714"/>
                </a:lnTo>
                <a:lnTo>
                  <a:pt x="1625" y="105623"/>
                </a:lnTo>
                <a:lnTo>
                  <a:pt x="0" y="118820"/>
                </a:lnTo>
                <a:lnTo>
                  <a:pt x="725" y="123028"/>
                </a:lnTo>
                <a:lnTo>
                  <a:pt x="4070" y="130245"/>
                </a:lnTo>
                <a:lnTo>
                  <a:pt x="6296" y="132550"/>
                </a:lnTo>
                <a:lnTo>
                  <a:pt x="8732" y="134087"/>
                </a:lnTo>
                <a:lnTo>
                  <a:pt x="14931" y="136747"/>
                </a:lnTo>
                <a:lnTo>
                  <a:pt x="24036" y="141104"/>
                </a:lnTo>
                <a:lnTo>
                  <a:pt x="31893" y="146216"/>
                </a:lnTo>
                <a:lnTo>
                  <a:pt x="35322" y="148912"/>
                </a:lnTo>
                <a:lnTo>
                  <a:pt x="40465" y="150710"/>
                </a:lnTo>
                <a:lnTo>
                  <a:pt x="46752" y="151908"/>
                </a:lnTo>
                <a:lnTo>
                  <a:pt x="53800" y="152707"/>
                </a:lnTo>
                <a:lnTo>
                  <a:pt x="69929" y="156097"/>
                </a:lnTo>
                <a:lnTo>
                  <a:pt x="118329" y="167484"/>
                </a:lnTo>
                <a:lnTo>
                  <a:pt x="136761" y="172616"/>
                </a:lnTo>
                <a:lnTo>
                  <a:pt x="150001" y="176990"/>
                </a:lnTo>
                <a:lnTo>
                  <a:pt x="159780" y="180859"/>
                </a:lnTo>
                <a:lnTo>
                  <a:pt x="168205" y="184390"/>
                </a:lnTo>
                <a:lnTo>
                  <a:pt x="182645" y="190854"/>
                </a:lnTo>
                <a:lnTo>
                  <a:pt x="190116" y="194863"/>
                </a:lnTo>
                <a:lnTo>
                  <a:pt x="197954" y="199441"/>
                </a:lnTo>
                <a:lnTo>
                  <a:pt x="206036" y="204399"/>
                </a:lnTo>
                <a:lnTo>
                  <a:pt x="215235" y="210561"/>
                </a:lnTo>
                <a:lnTo>
                  <a:pt x="235615" y="225028"/>
                </a:lnTo>
                <a:lnTo>
                  <a:pt x="243526" y="230981"/>
                </a:lnTo>
                <a:lnTo>
                  <a:pt x="249754" y="235902"/>
                </a:lnTo>
                <a:lnTo>
                  <a:pt x="254857" y="240136"/>
                </a:lnTo>
                <a:lnTo>
                  <a:pt x="263067" y="247380"/>
                </a:lnTo>
                <a:lnTo>
                  <a:pt x="269892" y="254726"/>
                </a:lnTo>
                <a:lnTo>
                  <a:pt x="276100" y="264342"/>
                </a:lnTo>
                <a:lnTo>
                  <a:pt x="280041" y="271478"/>
                </a:lnTo>
                <a:lnTo>
                  <a:pt x="289501" y="289567"/>
                </a:lnTo>
                <a:lnTo>
                  <a:pt x="292785" y="297820"/>
                </a:lnTo>
                <a:lnTo>
                  <a:pt x="294974" y="305226"/>
                </a:lnTo>
                <a:lnTo>
                  <a:pt x="296434" y="312069"/>
                </a:lnTo>
                <a:lnTo>
                  <a:pt x="296455" y="320441"/>
                </a:lnTo>
                <a:lnTo>
                  <a:pt x="295517" y="329833"/>
                </a:lnTo>
                <a:lnTo>
                  <a:pt x="293938" y="339903"/>
                </a:lnTo>
                <a:lnTo>
                  <a:pt x="292886" y="348522"/>
                </a:lnTo>
                <a:lnTo>
                  <a:pt x="292185" y="356173"/>
                </a:lnTo>
                <a:lnTo>
                  <a:pt x="291717" y="363179"/>
                </a:lnTo>
                <a:lnTo>
                  <a:pt x="288657" y="376043"/>
                </a:lnTo>
                <a:lnTo>
                  <a:pt x="284122" y="387158"/>
                </a:lnTo>
                <a:lnTo>
                  <a:pt x="278932" y="395273"/>
                </a:lnTo>
                <a:lnTo>
                  <a:pt x="266104" y="414298"/>
                </a:lnTo>
                <a:lnTo>
                  <a:pt x="260995" y="419074"/>
                </a:lnTo>
                <a:lnTo>
                  <a:pt x="255684" y="422257"/>
                </a:lnTo>
                <a:lnTo>
                  <a:pt x="250238" y="424380"/>
                </a:lnTo>
                <a:lnTo>
                  <a:pt x="241647" y="426738"/>
                </a:lnTo>
                <a:lnTo>
                  <a:pt x="232749" y="427787"/>
                </a:lnTo>
                <a:lnTo>
                  <a:pt x="226376" y="428066"/>
                </a:lnTo>
                <a:lnTo>
                  <a:pt x="204717" y="428515"/>
                </a:lnTo>
                <a:lnTo>
                  <a:pt x="189822" y="428593"/>
                </a:lnTo>
                <a:lnTo>
                  <a:pt x="185375" y="427651"/>
                </a:lnTo>
                <a:lnTo>
                  <a:pt x="177894" y="424065"/>
                </a:lnTo>
                <a:lnTo>
                  <a:pt x="175519" y="421775"/>
                </a:lnTo>
                <a:lnTo>
                  <a:pt x="173935" y="419296"/>
                </a:lnTo>
                <a:lnTo>
                  <a:pt x="169165" y="408716"/>
                </a:lnTo>
                <a:lnTo>
                  <a:pt x="166841" y="403923"/>
                </a:lnTo>
                <a:lnTo>
                  <a:pt x="165292" y="396917"/>
                </a:lnTo>
                <a:lnTo>
                  <a:pt x="164260" y="388436"/>
                </a:lnTo>
                <a:lnTo>
                  <a:pt x="163571" y="378973"/>
                </a:lnTo>
                <a:lnTo>
                  <a:pt x="164065" y="370759"/>
                </a:lnTo>
                <a:lnTo>
                  <a:pt x="165346" y="363378"/>
                </a:lnTo>
                <a:lnTo>
                  <a:pt x="167152" y="356552"/>
                </a:lnTo>
                <a:lnTo>
                  <a:pt x="168358" y="346286"/>
                </a:lnTo>
                <a:lnTo>
                  <a:pt x="169161" y="333727"/>
                </a:lnTo>
                <a:lnTo>
                  <a:pt x="169696" y="319640"/>
                </a:lnTo>
                <a:lnTo>
                  <a:pt x="171958" y="307391"/>
                </a:lnTo>
                <a:lnTo>
                  <a:pt x="175371" y="296367"/>
                </a:lnTo>
                <a:lnTo>
                  <a:pt x="179551" y="286161"/>
                </a:lnTo>
                <a:lnTo>
                  <a:pt x="186148" y="266974"/>
                </a:lnTo>
                <a:lnTo>
                  <a:pt x="221252" y="157936"/>
                </a:lnTo>
                <a:lnTo>
                  <a:pt x="226331" y="145296"/>
                </a:lnTo>
                <a:lnTo>
                  <a:pt x="231622" y="134011"/>
                </a:lnTo>
                <a:lnTo>
                  <a:pt x="253569" y="91379"/>
                </a:lnTo>
                <a:lnTo>
                  <a:pt x="263448" y="71728"/>
                </a:lnTo>
                <a:lnTo>
                  <a:pt x="267796" y="62106"/>
                </a:lnTo>
                <a:lnTo>
                  <a:pt x="271648" y="52834"/>
                </a:lnTo>
                <a:lnTo>
                  <a:pt x="275169" y="43796"/>
                </a:lnTo>
                <a:lnTo>
                  <a:pt x="277515" y="35865"/>
                </a:lnTo>
                <a:lnTo>
                  <a:pt x="279080" y="28672"/>
                </a:lnTo>
                <a:lnTo>
                  <a:pt x="280123" y="21972"/>
                </a:lnTo>
                <a:lnTo>
                  <a:pt x="279866" y="17506"/>
                </a:lnTo>
                <a:lnTo>
                  <a:pt x="278742" y="14528"/>
                </a:lnTo>
                <a:lnTo>
                  <a:pt x="270094" y="5198"/>
                </a:lnTo>
                <a:lnTo>
                  <a:pt x="267465" y="3465"/>
                </a:lnTo>
                <a:lnTo>
                  <a:pt x="262004" y="1540"/>
                </a:lnTo>
                <a:lnTo>
                  <a:pt x="256402" y="685"/>
                </a:lnTo>
                <a:lnTo>
                  <a:pt x="2479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69"/>
          <p:cNvSpPr/>
          <p:nvPr/>
        </p:nvSpPr>
        <p:spPr>
          <a:xfrm>
            <a:off x="4950489" y="5889307"/>
            <a:ext cx="341602" cy="187962"/>
          </a:xfrm>
          <a:custGeom>
            <a:avLst/>
            <a:gdLst/>
            <a:ahLst/>
            <a:cxnLst/>
            <a:rect l="0" t="0" r="0" b="0"/>
            <a:pathLst>
              <a:path w="341602" h="187962">
                <a:moveTo>
                  <a:pt x="50136" y="0"/>
                </a:moveTo>
                <a:lnTo>
                  <a:pt x="36483" y="4551"/>
                </a:lnTo>
                <a:lnTo>
                  <a:pt x="32461" y="6844"/>
                </a:lnTo>
                <a:lnTo>
                  <a:pt x="29781" y="9325"/>
                </a:lnTo>
                <a:lnTo>
                  <a:pt x="27993" y="11932"/>
                </a:lnTo>
                <a:lnTo>
                  <a:pt x="25849" y="15574"/>
                </a:lnTo>
                <a:lnTo>
                  <a:pt x="23467" y="19908"/>
                </a:lnTo>
                <a:lnTo>
                  <a:pt x="20926" y="24702"/>
                </a:lnTo>
                <a:lnTo>
                  <a:pt x="19233" y="28851"/>
                </a:lnTo>
                <a:lnTo>
                  <a:pt x="18104" y="32569"/>
                </a:lnTo>
                <a:lnTo>
                  <a:pt x="17351" y="36000"/>
                </a:lnTo>
                <a:lnTo>
                  <a:pt x="16850" y="39240"/>
                </a:lnTo>
                <a:lnTo>
                  <a:pt x="16515" y="42353"/>
                </a:lnTo>
                <a:lnTo>
                  <a:pt x="16292" y="45380"/>
                </a:lnTo>
                <a:lnTo>
                  <a:pt x="15190" y="52161"/>
                </a:lnTo>
                <a:lnTo>
                  <a:pt x="11427" y="72395"/>
                </a:lnTo>
                <a:lnTo>
                  <a:pt x="10042" y="81601"/>
                </a:lnTo>
                <a:lnTo>
                  <a:pt x="9119" y="89643"/>
                </a:lnTo>
                <a:lnTo>
                  <a:pt x="8504" y="96910"/>
                </a:lnTo>
                <a:lnTo>
                  <a:pt x="0" y="169214"/>
                </a:lnTo>
                <a:lnTo>
                  <a:pt x="520" y="173770"/>
                </a:lnTo>
                <a:lnTo>
                  <a:pt x="1818" y="177759"/>
                </a:lnTo>
                <a:lnTo>
                  <a:pt x="6196" y="186455"/>
                </a:lnTo>
                <a:lnTo>
                  <a:pt x="8460" y="187168"/>
                </a:lnTo>
                <a:lnTo>
                  <a:pt x="16055" y="187961"/>
                </a:lnTo>
                <a:lnTo>
                  <a:pt x="19795" y="187220"/>
                </a:lnTo>
                <a:lnTo>
                  <a:pt x="26491" y="183856"/>
                </a:lnTo>
                <a:lnTo>
                  <a:pt x="32642" y="179186"/>
                </a:lnTo>
                <a:lnTo>
                  <a:pt x="39503" y="173936"/>
                </a:lnTo>
                <a:lnTo>
                  <a:pt x="48902" y="168427"/>
                </a:lnTo>
                <a:lnTo>
                  <a:pt x="56890" y="162804"/>
                </a:lnTo>
                <a:lnTo>
                  <a:pt x="60353" y="159971"/>
                </a:lnTo>
                <a:lnTo>
                  <a:pt x="65520" y="157130"/>
                </a:lnTo>
                <a:lnTo>
                  <a:pt x="71822" y="154284"/>
                </a:lnTo>
                <a:lnTo>
                  <a:pt x="78881" y="151433"/>
                </a:lnTo>
                <a:lnTo>
                  <a:pt x="89301" y="145723"/>
                </a:lnTo>
                <a:lnTo>
                  <a:pt x="101964" y="138106"/>
                </a:lnTo>
                <a:lnTo>
                  <a:pt x="116120" y="129218"/>
                </a:lnTo>
                <a:lnTo>
                  <a:pt x="128415" y="122341"/>
                </a:lnTo>
                <a:lnTo>
                  <a:pt x="139470" y="116803"/>
                </a:lnTo>
                <a:lnTo>
                  <a:pt x="149696" y="112158"/>
                </a:lnTo>
                <a:lnTo>
                  <a:pt x="158420" y="109062"/>
                </a:lnTo>
                <a:lnTo>
                  <a:pt x="166140" y="106998"/>
                </a:lnTo>
                <a:lnTo>
                  <a:pt x="173192" y="105622"/>
                </a:lnTo>
                <a:lnTo>
                  <a:pt x="183608" y="102800"/>
                </a:lnTo>
                <a:lnTo>
                  <a:pt x="210421" y="94584"/>
                </a:lnTo>
                <a:lnTo>
                  <a:pt x="221763" y="91631"/>
                </a:lnTo>
                <a:lnTo>
                  <a:pt x="231229" y="89662"/>
                </a:lnTo>
                <a:lnTo>
                  <a:pt x="239444" y="88350"/>
                </a:lnTo>
                <a:lnTo>
                  <a:pt x="247779" y="87475"/>
                </a:lnTo>
                <a:lnTo>
                  <a:pt x="256193" y="86892"/>
                </a:lnTo>
                <a:lnTo>
                  <a:pt x="272209" y="86244"/>
                </a:lnTo>
                <a:lnTo>
                  <a:pt x="285677" y="85956"/>
                </a:lnTo>
                <a:lnTo>
                  <a:pt x="292889" y="86831"/>
                </a:lnTo>
                <a:lnTo>
                  <a:pt x="300554" y="88368"/>
                </a:lnTo>
                <a:lnTo>
                  <a:pt x="308521" y="90345"/>
                </a:lnTo>
                <a:lnTo>
                  <a:pt x="315738" y="92615"/>
                </a:lnTo>
                <a:lnTo>
                  <a:pt x="322454" y="95081"/>
                </a:lnTo>
                <a:lnTo>
                  <a:pt x="341601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70"/>
          <p:cNvSpPr/>
          <p:nvPr/>
        </p:nvSpPr>
        <p:spPr>
          <a:xfrm>
            <a:off x="5172075" y="5863590"/>
            <a:ext cx="16688" cy="454343"/>
          </a:xfrm>
          <a:custGeom>
            <a:avLst/>
            <a:gdLst/>
            <a:ahLst/>
            <a:cxnLst/>
            <a:rect l="0" t="0" r="0" b="0"/>
            <a:pathLst>
              <a:path w="16688" h="454343">
                <a:moveTo>
                  <a:pt x="0" y="0"/>
                </a:moveTo>
                <a:lnTo>
                  <a:pt x="0" y="50242"/>
                </a:lnTo>
                <a:lnTo>
                  <a:pt x="2540" y="93449"/>
                </a:lnTo>
                <a:lnTo>
                  <a:pt x="4550" y="122307"/>
                </a:lnTo>
                <a:lnTo>
                  <a:pt x="6843" y="148213"/>
                </a:lnTo>
                <a:lnTo>
                  <a:pt x="11931" y="194777"/>
                </a:lnTo>
                <a:lnTo>
                  <a:pt x="13669" y="219386"/>
                </a:lnTo>
                <a:lnTo>
                  <a:pt x="14828" y="245317"/>
                </a:lnTo>
                <a:lnTo>
                  <a:pt x="16458" y="319701"/>
                </a:lnTo>
                <a:lnTo>
                  <a:pt x="16687" y="341722"/>
                </a:lnTo>
                <a:lnTo>
                  <a:pt x="15887" y="359259"/>
                </a:lnTo>
                <a:lnTo>
                  <a:pt x="14401" y="373809"/>
                </a:lnTo>
                <a:lnTo>
                  <a:pt x="12458" y="386365"/>
                </a:lnTo>
                <a:lnTo>
                  <a:pt x="11162" y="396642"/>
                </a:lnTo>
                <a:lnTo>
                  <a:pt x="10299" y="405398"/>
                </a:lnTo>
                <a:lnTo>
                  <a:pt x="9340" y="419254"/>
                </a:lnTo>
                <a:lnTo>
                  <a:pt x="9084" y="424283"/>
                </a:lnTo>
                <a:lnTo>
                  <a:pt x="8572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71"/>
          <p:cNvSpPr/>
          <p:nvPr/>
        </p:nvSpPr>
        <p:spPr>
          <a:xfrm>
            <a:off x="5362009" y="5850725"/>
            <a:ext cx="280711" cy="353942"/>
          </a:xfrm>
          <a:custGeom>
            <a:avLst/>
            <a:gdLst/>
            <a:ahLst/>
            <a:cxnLst/>
            <a:rect l="0" t="0" r="0" b="0"/>
            <a:pathLst>
              <a:path w="280711" h="353942">
                <a:moveTo>
                  <a:pt x="58668" y="38582"/>
                </a:moveTo>
                <a:lnTo>
                  <a:pt x="54118" y="47684"/>
                </a:lnTo>
                <a:lnTo>
                  <a:pt x="51824" y="53222"/>
                </a:lnTo>
                <a:lnTo>
                  <a:pt x="49343" y="59773"/>
                </a:lnTo>
                <a:lnTo>
                  <a:pt x="46736" y="66996"/>
                </a:lnTo>
                <a:lnTo>
                  <a:pt x="44046" y="73718"/>
                </a:lnTo>
                <a:lnTo>
                  <a:pt x="41300" y="80103"/>
                </a:lnTo>
                <a:lnTo>
                  <a:pt x="38517" y="86266"/>
                </a:lnTo>
                <a:lnTo>
                  <a:pt x="35709" y="93231"/>
                </a:lnTo>
                <a:lnTo>
                  <a:pt x="30049" y="108591"/>
                </a:lnTo>
                <a:lnTo>
                  <a:pt x="27206" y="115735"/>
                </a:lnTo>
                <a:lnTo>
                  <a:pt x="24359" y="122402"/>
                </a:lnTo>
                <a:lnTo>
                  <a:pt x="21508" y="128752"/>
                </a:lnTo>
                <a:lnTo>
                  <a:pt x="18654" y="135843"/>
                </a:lnTo>
                <a:lnTo>
                  <a:pt x="12945" y="151341"/>
                </a:lnTo>
                <a:lnTo>
                  <a:pt x="11040" y="158523"/>
                </a:lnTo>
                <a:lnTo>
                  <a:pt x="9772" y="165215"/>
                </a:lnTo>
                <a:lnTo>
                  <a:pt x="8925" y="171581"/>
                </a:lnTo>
                <a:lnTo>
                  <a:pt x="7409" y="178683"/>
                </a:lnTo>
                <a:lnTo>
                  <a:pt x="5445" y="186276"/>
                </a:lnTo>
                <a:lnTo>
                  <a:pt x="3184" y="194194"/>
                </a:lnTo>
                <a:lnTo>
                  <a:pt x="1676" y="201378"/>
                </a:lnTo>
                <a:lnTo>
                  <a:pt x="671" y="208073"/>
                </a:lnTo>
                <a:lnTo>
                  <a:pt x="0" y="214441"/>
                </a:lnTo>
                <a:lnTo>
                  <a:pt x="507" y="222496"/>
                </a:lnTo>
                <a:lnTo>
                  <a:pt x="1796" y="231677"/>
                </a:lnTo>
                <a:lnTo>
                  <a:pt x="3609" y="241607"/>
                </a:lnTo>
                <a:lnTo>
                  <a:pt x="5769" y="252037"/>
                </a:lnTo>
                <a:lnTo>
                  <a:pt x="10710" y="273786"/>
                </a:lnTo>
                <a:lnTo>
                  <a:pt x="14314" y="284920"/>
                </a:lnTo>
                <a:lnTo>
                  <a:pt x="18621" y="296152"/>
                </a:lnTo>
                <a:lnTo>
                  <a:pt x="23397" y="307451"/>
                </a:lnTo>
                <a:lnTo>
                  <a:pt x="28487" y="315935"/>
                </a:lnTo>
                <a:lnTo>
                  <a:pt x="33784" y="322544"/>
                </a:lnTo>
                <a:lnTo>
                  <a:pt x="39222" y="327903"/>
                </a:lnTo>
                <a:lnTo>
                  <a:pt x="45704" y="332428"/>
                </a:lnTo>
                <a:lnTo>
                  <a:pt x="52883" y="336396"/>
                </a:lnTo>
                <a:lnTo>
                  <a:pt x="74099" y="346533"/>
                </a:lnTo>
                <a:lnTo>
                  <a:pt x="80385" y="349610"/>
                </a:lnTo>
                <a:lnTo>
                  <a:pt x="86481" y="351662"/>
                </a:lnTo>
                <a:lnTo>
                  <a:pt x="92450" y="353030"/>
                </a:lnTo>
                <a:lnTo>
                  <a:pt x="98335" y="353941"/>
                </a:lnTo>
                <a:lnTo>
                  <a:pt x="105115" y="353596"/>
                </a:lnTo>
                <a:lnTo>
                  <a:pt x="112492" y="352414"/>
                </a:lnTo>
                <a:lnTo>
                  <a:pt x="120269" y="350673"/>
                </a:lnTo>
                <a:lnTo>
                  <a:pt x="127357" y="349513"/>
                </a:lnTo>
                <a:lnTo>
                  <a:pt x="133989" y="348739"/>
                </a:lnTo>
                <a:lnTo>
                  <a:pt x="140314" y="348224"/>
                </a:lnTo>
                <a:lnTo>
                  <a:pt x="146436" y="346927"/>
                </a:lnTo>
                <a:lnTo>
                  <a:pt x="152423" y="345111"/>
                </a:lnTo>
                <a:lnTo>
                  <a:pt x="158319" y="342947"/>
                </a:lnTo>
                <a:lnTo>
                  <a:pt x="164154" y="339600"/>
                </a:lnTo>
                <a:lnTo>
                  <a:pt x="169950" y="335463"/>
                </a:lnTo>
                <a:lnTo>
                  <a:pt x="175718" y="330800"/>
                </a:lnTo>
                <a:lnTo>
                  <a:pt x="181469" y="326739"/>
                </a:lnTo>
                <a:lnTo>
                  <a:pt x="187208" y="323079"/>
                </a:lnTo>
                <a:lnTo>
                  <a:pt x="192939" y="319687"/>
                </a:lnTo>
                <a:lnTo>
                  <a:pt x="200570" y="313615"/>
                </a:lnTo>
                <a:lnTo>
                  <a:pt x="209466" y="305758"/>
                </a:lnTo>
                <a:lnTo>
                  <a:pt x="219208" y="296709"/>
                </a:lnTo>
                <a:lnTo>
                  <a:pt x="228560" y="285914"/>
                </a:lnTo>
                <a:lnTo>
                  <a:pt x="237652" y="273955"/>
                </a:lnTo>
                <a:lnTo>
                  <a:pt x="246570" y="261220"/>
                </a:lnTo>
                <a:lnTo>
                  <a:pt x="252516" y="250825"/>
                </a:lnTo>
                <a:lnTo>
                  <a:pt x="256480" y="241990"/>
                </a:lnTo>
                <a:lnTo>
                  <a:pt x="259123" y="234195"/>
                </a:lnTo>
                <a:lnTo>
                  <a:pt x="262790" y="220425"/>
                </a:lnTo>
                <a:lnTo>
                  <a:pt x="271944" y="182266"/>
                </a:lnTo>
                <a:lnTo>
                  <a:pt x="275147" y="165804"/>
                </a:lnTo>
                <a:lnTo>
                  <a:pt x="277282" y="151972"/>
                </a:lnTo>
                <a:lnTo>
                  <a:pt x="278705" y="139893"/>
                </a:lnTo>
                <a:lnTo>
                  <a:pt x="279655" y="128983"/>
                </a:lnTo>
                <a:lnTo>
                  <a:pt x="280288" y="118852"/>
                </a:lnTo>
                <a:lnTo>
                  <a:pt x="280710" y="109240"/>
                </a:lnTo>
                <a:lnTo>
                  <a:pt x="279085" y="98070"/>
                </a:lnTo>
                <a:lnTo>
                  <a:pt x="276098" y="85861"/>
                </a:lnTo>
                <a:lnTo>
                  <a:pt x="272201" y="72958"/>
                </a:lnTo>
                <a:lnTo>
                  <a:pt x="266746" y="60547"/>
                </a:lnTo>
                <a:lnTo>
                  <a:pt x="260252" y="48463"/>
                </a:lnTo>
                <a:lnTo>
                  <a:pt x="253065" y="36597"/>
                </a:lnTo>
                <a:lnTo>
                  <a:pt x="247321" y="27734"/>
                </a:lnTo>
                <a:lnTo>
                  <a:pt x="242539" y="20873"/>
                </a:lnTo>
                <a:lnTo>
                  <a:pt x="238399" y="15346"/>
                </a:lnTo>
                <a:lnTo>
                  <a:pt x="232781" y="11661"/>
                </a:lnTo>
                <a:lnTo>
                  <a:pt x="226178" y="9205"/>
                </a:lnTo>
                <a:lnTo>
                  <a:pt x="218919" y="7567"/>
                </a:lnTo>
                <a:lnTo>
                  <a:pt x="212175" y="5523"/>
                </a:lnTo>
                <a:lnTo>
                  <a:pt x="205774" y="3208"/>
                </a:lnTo>
                <a:lnTo>
                  <a:pt x="199601" y="712"/>
                </a:lnTo>
                <a:lnTo>
                  <a:pt x="191676" y="0"/>
                </a:lnTo>
                <a:lnTo>
                  <a:pt x="182583" y="478"/>
                </a:lnTo>
                <a:lnTo>
                  <a:pt x="172710" y="1750"/>
                </a:lnTo>
                <a:lnTo>
                  <a:pt x="163271" y="2597"/>
                </a:lnTo>
                <a:lnTo>
                  <a:pt x="154121" y="3162"/>
                </a:lnTo>
                <a:lnTo>
                  <a:pt x="137287" y="3790"/>
                </a:lnTo>
                <a:lnTo>
                  <a:pt x="123455" y="4069"/>
                </a:lnTo>
                <a:lnTo>
                  <a:pt x="116147" y="5096"/>
                </a:lnTo>
                <a:lnTo>
                  <a:pt x="108417" y="6733"/>
                </a:lnTo>
                <a:lnTo>
                  <a:pt x="100407" y="8777"/>
                </a:lnTo>
                <a:lnTo>
                  <a:pt x="93161" y="11092"/>
                </a:lnTo>
                <a:lnTo>
                  <a:pt x="86426" y="13588"/>
                </a:lnTo>
                <a:lnTo>
                  <a:pt x="80031" y="16204"/>
                </a:lnTo>
                <a:lnTo>
                  <a:pt x="73863" y="18901"/>
                </a:lnTo>
                <a:lnTo>
                  <a:pt x="67846" y="21652"/>
                </a:lnTo>
                <a:lnTo>
                  <a:pt x="50095" y="385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72"/>
          <p:cNvSpPr/>
          <p:nvPr/>
        </p:nvSpPr>
        <p:spPr>
          <a:xfrm>
            <a:off x="7075169" y="4749165"/>
            <a:ext cx="342901" cy="291465"/>
          </a:xfrm>
          <a:custGeom>
            <a:avLst/>
            <a:gdLst/>
            <a:ahLst/>
            <a:cxnLst/>
            <a:rect l="0" t="0" r="0" b="0"/>
            <a:pathLst>
              <a:path w="342901" h="291465">
                <a:moveTo>
                  <a:pt x="0" y="0"/>
                </a:moveTo>
                <a:lnTo>
                  <a:pt x="7797" y="8748"/>
                </a:lnTo>
                <a:lnTo>
                  <a:pt x="11865" y="14405"/>
                </a:lnTo>
                <a:lnTo>
                  <a:pt x="16483" y="21033"/>
                </a:lnTo>
                <a:lnTo>
                  <a:pt x="21466" y="26405"/>
                </a:lnTo>
                <a:lnTo>
                  <a:pt x="32084" y="34913"/>
                </a:lnTo>
                <a:lnTo>
                  <a:pt x="38534" y="41372"/>
                </a:lnTo>
                <a:lnTo>
                  <a:pt x="45692" y="49489"/>
                </a:lnTo>
                <a:lnTo>
                  <a:pt x="53322" y="58710"/>
                </a:lnTo>
                <a:lnTo>
                  <a:pt x="60313" y="66762"/>
                </a:lnTo>
                <a:lnTo>
                  <a:pt x="66879" y="74036"/>
                </a:lnTo>
                <a:lnTo>
                  <a:pt x="79254" y="87197"/>
                </a:lnTo>
                <a:lnTo>
                  <a:pt x="108486" y="116975"/>
                </a:lnTo>
                <a:lnTo>
                  <a:pt x="134803" y="143350"/>
                </a:lnTo>
                <a:lnTo>
                  <a:pt x="146066" y="153669"/>
                </a:lnTo>
                <a:lnTo>
                  <a:pt x="158338" y="164358"/>
                </a:lnTo>
                <a:lnTo>
                  <a:pt x="171281" y="175295"/>
                </a:lnTo>
                <a:lnTo>
                  <a:pt x="184673" y="185443"/>
                </a:lnTo>
                <a:lnTo>
                  <a:pt x="198363" y="195066"/>
                </a:lnTo>
                <a:lnTo>
                  <a:pt x="212252" y="204339"/>
                </a:lnTo>
                <a:lnTo>
                  <a:pt x="237845" y="222262"/>
                </a:lnTo>
                <a:lnTo>
                  <a:pt x="250004" y="231042"/>
                </a:lnTo>
                <a:lnTo>
                  <a:pt x="259062" y="238801"/>
                </a:lnTo>
                <a:lnTo>
                  <a:pt x="266053" y="245878"/>
                </a:lnTo>
                <a:lnTo>
                  <a:pt x="271667" y="252501"/>
                </a:lnTo>
                <a:lnTo>
                  <a:pt x="277314" y="257869"/>
                </a:lnTo>
                <a:lnTo>
                  <a:pt x="282984" y="262400"/>
                </a:lnTo>
                <a:lnTo>
                  <a:pt x="288669" y="266373"/>
                </a:lnTo>
                <a:lnTo>
                  <a:pt x="295316" y="269974"/>
                </a:lnTo>
                <a:lnTo>
                  <a:pt x="302605" y="273328"/>
                </a:lnTo>
                <a:lnTo>
                  <a:pt x="310322" y="276516"/>
                </a:lnTo>
                <a:lnTo>
                  <a:pt x="315466" y="279594"/>
                </a:lnTo>
                <a:lnTo>
                  <a:pt x="318896" y="282599"/>
                </a:lnTo>
                <a:lnTo>
                  <a:pt x="321183" y="285554"/>
                </a:lnTo>
                <a:lnTo>
                  <a:pt x="323660" y="287524"/>
                </a:lnTo>
                <a:lnTo>
                  <a:pt x="326263" y="288837"/>
                </a:lnTo>
                <a:lnTo>
                  <a:pt x="331696" y="290297"/>
                </a:lnTo>
                <a:lnTo>
                  <a:pt x="334479" y="290686"/>
                </a:lnTo>
                <a:lnTo>
                  <a:pt x="342900" y="2914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73"/>
          <p:cNvSpPr/>
          <p:nvPr/>
        </p:nvSpPr>
        <p:spPr>
          <a:xfrm>
            <a:off x="7109459" y="4723447"/>
            <a:ext cx="325757" cy="411481"/>
          </a:xfrm>
          <a:custGeom>
            <a:avLst/>
            <a:gdLst/>
            <a:ahLst/>
            <a:cxnLst/>
            <a:rect l="0" t="0" r="0" b="0"/>
            <a:pathLst>
              <a:path w="325757" h="411481">
                <a:moveTo>
                  <a:pt x="325756" y="0"/>
                </a:moveTo>
                <a:lnTo>
                  <a:pt x="309273" y="16483"/>
                </a:lnTo>
                <a:lnTo>
                  <a:pt x="301432" y="26228"/>
                </a:lnTo>
                <a:lnTo>
                  <a:pt x="280020" y="54837"/>
                </a:lnTo>
                <a:lnTo>
                  <a:pt x="262249" y="79617"/>
                </a:lnTo>
                <a:lnTo>
                  <a:pt x="254842" y="90226"/>
                </a:lnTo>
                <a:lnTo>
                  <a:pt x="228834" y="124873"/>
                </a:lnTo>
                <a:lnTo>
                  <a:pt x="199812" y="163132"/>
                </a:lnTo>
                <a:lnTo>
                  <a:pt x="180563" y="189660"/>
                </a:lnTo>
                <a:lnTo>
                  <a:pt x="159017" y="220661"/>
                </a:lnTo>
                <a:lnTo>
                  <a:pt x="149826" y="232832"/>
                </a:lnTo>
                <a:lnTo>
                  <a:pt x="126915" y="261596"/>
                </a:lnTo>
                <a:lnTo>
                  <a:pt x="117947" y="274410"/>
                </a:lnTo>
                <a:lnTo>
                  <a:pt x="111017" y="285810"/>
                </a:lnTo>
                <a:lnTo>
                  <a:pt x="105444" y="296268"/>
                </a:lnTo>
                <a:lnTo>
                  <a:pt x="97918" y="307049"/>
                </a:lnTo>
                <a:lnTo>
                  <a:pt x="89092" y="318047"/>
                </a:lnTo>
                <a:lnTo>
                  <a:pt x="79397" y="329189"/>
                </a:lnTo>
                <a:lnTo>
                  <a:pt x="63545" y="346649"/>
                </a:lnTo>
                <a:lnTo>
                  <a:pt x="49197" y="361711"/>
                </a:lnTo>
                <a:lnTo>
                  <a:pt x="17380" y="394025"/>
                </a:lnTo>
                <a:lnTo>
                  <a:pt x="9948" y="398960"/>
                </a:lnTo>
                <a:lnTo>
                  <a:pt x="2947" y="401738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74"/>
          <p:cNvSpPr/>
          <p:nvPr/>
        </p:nvSpPr>
        <p:spPr>
          <a:xfrm>
            <a:off x="7623809" y="4646295"/>
            <a:ext cx="77154" cy="1562720"/>
          </a:xfrm>
          <a:custGeom>
            <a:avLst/>
            <a:gdLst/>
            <a:ahLst/>
            <a:cxnLst/>
            <a:rect l="0" t="0" r="0" b="0"/>
            <a:pathLst>
              <a:path w="77154" h="1562720">
                <a:moveTo>
                  <a:pt x="77153" y="0"/>
                </a:moveTo>
                <a:lnTo>
                  <a:pt x="72602" y="9102"/>
                </a:lnTo>
                <a:lnTo>
                  <a:pt x="70368" y="18650"/>
                </a:lnTo>
                <a:lnTo>
                  <a:pt x="69772" y="23863"/>
                </a:lnTo>
                <a:lnTo>
                  <a:pt x="40359" y="231544"/>
                </a:lnTo>
                <a:lnTo>
                  <a:pt x="32860" y="304203"/>
                </a:lnTo>
                <a:lnTo>
                  <a:pt x="30479" y="333294"/>
                </a:lnTo>
                <a:lnTo>
                  <a:pt x="28892" y="357451"/>
                </a:lnTo>
                <a:lnTo>
                  <a:pt x="10973" y="660329"/>
                </a:lnTo>
                <a:lnTo>
                  <a:pt x="8687" y="703054"/>
                </a:lnTo>
                <a:lnTo>
                  <a:pt x="6744" y="721115"/>
                </a:lnTo>
                <a:lnTo>
                  <a:pt x="4497" y="737918"/>
                </a:lnTo>
                <a:lnTo>
                  <a:pt x="2998" y="758646"/>
                </a:lnTo>
                <a:lnTo>
                  <a:pt x="1333" y="807076"/>
                </a:lnTo>
                <a:lnTo>
                  <a:pt x="264" y="887450"/>
                </a:lnTo>
                <a:lnTo>
                  <a:pt x="0" y="1352456"/>
                </a:lnTo>
                <a:lnTo>
                  <a:pt x="953" y="1364552"/>
                </a:lnTo>
                <a:lnTo>
                  <a:pt x="2541" y="1375473"/>
                </a:lnTo>
                <a:lnTo>
                  <a:pt x="4551" y="1385613"/>
                </a:lnTo>
                <a:lnTo>
                  <a:pt x="6845" y="1405706"/>
                </a:lnTo>
                <a:lnTo>
                  <a:pt x="11932" y="1463593"/>
                </a:lnTo>
                <a:lnTo>
                  <a:pt x="14623" y="1487221"/>
                </a:lnTo>
                <a:lnTo>
                  <a:pt x="17368" y="1505831"/>
                </a:lnTo>
                <a:lnTo>
                  <a:pt x="20152" y="1521095"/>
                </a:lnTo>
                <a:lnTo>
                  <a:pt x="22008" y="1532223"/>
                </a:lnTo>
                <a:lnTo>
                  <a:pt x="24069" y="1547128"/>
                </a:lnTo>
                <a:lnTo>
                  <a:pt x="25393" y="1562553"/>
                </a:lnTo>
                <a:lnTo>
                  <a:pt x="25501" y="1562719"/>
                </a:lnTo>
                <a:lnTo>
                  <a:pt x="25718" y="15601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75"/>
          <p:cNvSpPr/>
          <p:nvPr/>
        </p:nvSpPr>
        <p:spPr>
          <a:xfrm>
            <a:off x="7932419" y="4660658"/>
            <a:ext cx="201639" cy="499988"/>
          </a:xfrm>
          <a:custGeom>
            <a:avLst/>
            <a:gdLst/>
            <a:ahLst/>
            <a:cxnLst/>
            <a:rect l="0" t="0" r="0" b="0"/>
            <a:pathLst>
              <a:path w="201639" h="499988">
                <a:moveTo>
                  <a:pt x="34290" y="2782"/>
                </a:moveTo>
                <a:lnTo>
                  <a:pt x="25189" y="7333"/>
                </a:lnTo>
                <a:lnTo>
                  <a:pt x="22507" y="9625"/>
                </a:lnTo>
                <a:lnTo>
                  <a:pt x="20720" y="12107"/>
                </a:lnTo>
                <a:lnTo>
                  <a:pt x="15665" y="22690"/>
                </a:lnTo>
                <a:lnTo>
                  <a:pt x="13301" y="27484"/>
                </a:lnTo>
                <a:lnTo>
                  <a:pt x="10674" y="37890"/>
                </a:lnTo>
                <a:lnTo>
                  <a:pt x="4437" y="87399"/>
                </a:lnTo>
                <a:lnTo>
                  <a:pt x="2959" y="104913"/>
                </a:lnTo>
                <a:lnTo>
                  <a:pt x="1973" y="122304"/>
                </a:lnTo>
                <a:lnTo>
                  <a:pt x="1315" y="139614"/>
                </a:lnTo>
                <a:lnTo>
                  <a:pt x="1830" y="154963"/>
                </a:lnTo>
                <a:lnTo>
                  <a:pt x="3126" y="169006"/>
                </a:lnTo>
                <a:lnTo>
                  <a:pt x="4941" y="182178"/>
                </a:lnTo>
                <a:lnTo>
                  <a:pt x="7104" y="193817"/>
                </a:lnTo>
                <a:lnTo>
                  <a:pt x="9499" y="204433"/>
                </a:lnTo>
                <a:lnTo>
                  <a:pt x="12048" y="214369"/>
                </a:lnTo>
                <a:lnTo>
                  <a:pt x="17420" y="227948"/>
                </a:lnTo>
                <a:lnTo>
                  <a:pt x="20187" y="232902"/>
                </a:lnTo>
                <a:lnTo>
                  <a:pt x="23935" y="238110"/>
                </a:lnTo>
                <a:lnTo>
                  <a:pt x="28340" y="243488"/>
                </a:lnTo>
                <a:lnTo>
                  <a:pt x="33180" y="248977"/>
                </a:lnTo>
                <a:lnTo>
                  <a:pt x="37361" y="252637"/>
                </a:lnTo>
                <a:lnTo>
                  <a:pt x="41100" y="255077"/>
                </a:lnTo>
                <a:lnTo>
                  <a:pt x="44545" y="256704"/>
                </a:lnTo>
                <a:lnTo>
                  <a:pt x="48747" y="257788"/>
                </a:lnTo>
                <a:lnTo>
                  <a:pt x="53453" y="258511"/>
                </a:lnTo>
                <a:lnTo>
                  <a:pt x="58496" y="258993"/>
                </a:lnTo>
                <a:lnTo>
                  <a:pt x="62810" y="259314"/>
                </a:lnTo>
                <a:lnTo>
                  <a:pt x="66638" y="259528"/>
                </a:lnTo>
                <a:lnTo>
                  <a:pt x="70143" y="259671"/>
                </a:lnTo>
                <a:lnTo>
                  <a:pt x="73433" y="258814"/>
                </a:lnTo>
                <a:lnTo>
                  <a:pt x="79627" y="255321"/>
                </a:lnTo>
                <a:lnTo>
                  <a:pt x="83565" y="253056"/>
                </a:lnTo>
                <a:lnTo>
                  <a:pt x="93020" y="248000"/>
                </a:lnTo>
                <a:lnTo>
                  <a:pt x="97256" y="245318"/>
                </a:lnTo>
                <a:lnTo>
                  <a:pt x="101033" y="242578"/>
                </a:lnTo>
                <a:lnTo>
                  <a:pt x="104503" y="239798"/>
                </a:lnTo>
                <a:lnTo>
                  <a:pt x="107769" y="236040"/>
                </a:lnTo>
                <a:lnTo>
                  <a:pt x="113937" y="226785"/>
                </a:lnTo>
                <a:lnTo>
                  <a:pt x="117869" y="221649"/>
                </a:lnTo>
                <a:lnTo>
                  <a:pt x="122394" y="216321"/>
                </a:lnTo>
                <a:lnTo>
                  <a:pt x="127316" y="210864"/>
                </a:lnTo>
                <a:lnTo>
                  <a:pt x="132503" y="206273"/>
                </a:lnTo>
                <a:lnTo>
                  <a:pt x="137866" y="202260"/>
                </a:lnTo>
                <a:lnTo>
                  <a:pt x="143346" y="198632"/>
                </a:lnTo>
                <a:lnTo>
                  <a:pt x="148904" y="191452"/>
                </a:lnTo>
                <a:lnTo>
                  <a:pt x="154515" y="181901"/>
                </a:lnTo>
                <a:lnTo>
                  <a:pt x="160160" y="170773"/>
                </a:lnTo>
                <a:lnTo>
                  <a:pt x="165829" y="158590"/>
                </a:lnTo>
                <a:lnTo>
                  <a:pt x="177207" y="132356"/>
                </a:lnTo>
                <a:lnTo>
                  <a:pt x="182908" y="115834"/>
                </a:lnTo>
                <a:lnTo>
                  <a:pt x="188614" y="97200"/>
                </a:lnTo>
                <a:lnTo>
                  <a:pt x="194322" y="77157"/>
                </a:lnTo>
                <a:lnTo>
                  <a:pt x="197177" y="60938"/>
                </a:lnTo>
                <a:lnTo>
                  <a:pt x="198127" y="47268"/>
                </a:lnTo>
                <a:lnTo>
                  <a:pt x="197357" y="13898"/>
                </a:lnTo>
                <a:lnTo>
                  <a:pt x="196342" y="9240"/>
                </a:lnTo>
                <a:lnTo>
                  <a:pt x="192674" y="1524"/>
                </a:lnTo>
                <a:lnTo>
                  <a:pt x="190362" y="38"/>
                </a:lnTo>
                <a:lnTo>
                  <a:pt x="187869" y="0"/>
                </a:lnTo>
                <a:lnTo>
                  <a:pt x="181573" y="2232"/>
                </a:lnTo>
                <a:lnTo>
                  <a:pt x="181056" y="3368"/>
                </a:lnTo>
                <a:lnTo>
                  <a:pt x="180482" y="7169"/>
                </a:lnTo>
                <a:lnTo>
                  <a:pt x="180159" y="46521"/>
                </a:lnTo>
                <a:lnTo>
                  <a:pt x="182019" y="64326"/>
                </a:lnTo>
                <a:lnTo>
                  <a:pt x="185164" y="82864"/>
                </a:lnTo>
                <a:lnTo>
                  <a:pt x="189166" y="101890"/>
                </a:lnTo>
                <a:lnTo>
                  <a:pt x="191833" y="117431"/>
                </a:lnTo>
                <a:lnTo>
                  <a:pt x="193611" y="130650"/>
                </a:lnTo>
                <a:lnTo>
                  <a:pt x="194797" y="142320"/>
                </a:lnTo>
                <a:lnTo>
                  <a:pt x="196540" y="155814"/>
                </a:lnTo>
                <a:lnTo>
                  <a:pt x="201017" y="186049"/>
                </a:lnTo>
                <a:lnTo>
                  <a:pt x="201638" y="199255"/>
                </a:lnTo>
                <a:lnTo>
                  <a:pt x="201100" y="210916"/>
                </a:lnTo>
                <a:lnTo>
                  <a:pt x="199790" y="221548"/>
                </a:lnTo>
                <a:lnTo>
                  <a:pt x="198916" y="234351"/>
                </a:lnTo>
                <a:lnTo>
                  <a:pt x="198334" y="248601"/>
                </a:lnTo>
                <a:lnTo>
                  <a:pt x="197945" y="263816"/>
                </a:lnTo>
                <a:lnTo>
                  <a:pt x="196734" y="279675"/>
                </a:lnTo>
                <a:lnTo>
                  <a:pt x="194974" y="295962"/>
                </a:lnTo>
                <a:lnTo>
                  <a:pt x="192847" y="312535"/>
                </a:lnTo>
                <a:lnTo>
                  <a:pt x="190478" y="326442"/>
                </a:lnTo>
                <a:lnTo>
                  <a:pt x="187945" y="338570"/>
                </a:lnTo>
                <a:lnTo>
                  <a:pt x="185304" y="349513"/>
                </a:lnTo>
                <a:lnTo>
                  <a:pt x="180687" y="362524"/>
                </a:lnTo>
                <a:lnTo>
                  <a:pt x="174751" y="376912"/>
                </a:lnTo>
                <a:lnTo>
                  <a:pt x="167936" y="392219"/>
                </a:lnTo>
                <a:lnTo>
                  <a:pt x="159583" y="406234"/>
                </a:lnTo>
                <a:lnTo>
                  <a:pt x="150203" y="419388"/>
                </a:lnTo>
                <a:lnTo>
                  <a:pt x="132480" y="441305"/>
                </a:lnTo>
                <a:lnTo>
                  <a:pt x="126420" y="448483"/>
                </a:lnTo>
                <a:lnTo>
                  <a:pt x="121427" y="454221"/>
                </a:lnTo>
                <a:lnTo>
                  <a:pt x="114289" y="460903"/>
                </a:lnTo>
                <a:lnTo>
                  <a:pt x="105721" y="468216"/>
                </a:lnTo>
                <a:lnTo>
                  <a:pt x="96198" y="475949"/>
                </a:lnTo>
                <a:lnTo>
                  <a:pt x="87945" y="481104"/>
                </a:lnTo>
                <a:lnTo>
                  <a:pt x="80537" y="484541"/>
                </a:lnTo>
                <a:lnTo>
                  <a:pt x="73694" y="486832"/>
                </a:lnTo>
                <a:lnTo>
                  <a:pt x="67227" y="489312"/>
                </a:lnTo>
                <a:lnTo>
                  <a:pt x="61011" y="491917"/>
                </a:lnTo>
                <a:lnTo>
                  <a:pt x="54962" y="494607"/>
                </a:lnTo>
                <a:lnTo>
                  <a:pt x="49024" y="496400"/>
                </a:lnTo>
                <a:lnTo>
                  <a:pt x="43160" y="497596"/>
                </a:lnTo>
                <a:lnTo>
                  <a:pt x="37346" y="498393"/>
                </a:lnTo>
                <a:lnTo>
                  <a:pt x="32518" y="498924"/>
                </a:lnTo>
                <a:lnTo>
                  <a:pt x="28346" y="499278"/>
                </a:lnTo>
                <a:lnTo>
                  <a:pt x="24612" y="499515"/>
                </a:lnTo>
                <a:lnTo>
                  <a:pt x="15385" y="499777"/>
                </a:lnTo>
                <a:lnTo>
                  <a:pt x="0" y="4999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76"/>
          <p:cNvSpPr/>
          <p:nvPr/>
        </p:nvSpPr>
        <p:spPr>
          <a:xfrm>
            <a:off x="7023734" y="5136247"/>
            <a:ext cx="1457326" cy="92874"/>
          </a:xfrm>
          <a:custGeom>
            <a:avLst/>
            <a:gdLst/>
            <a:ahLst/>
            <a:cxnLst/>
            <a:rect l="0" t="0" r="0" b="0"/>
            <a:pathLst>
              <a:path w="1457326" h="92874">
                <a:moveTo>
                  <a:pt x="0" y="84405"/>
                </a:moveTo>
                <a:lnTo>
                  <a:pt x="34076" y="84405"/>
                </a:lnTo>
                <a:lnTo>
                  <a:pt x="44038" y="86945"/>
                </a:lnTo>
                <a:lnTo>
                  <a:pt x="49362" y="88956"/>
                </a:lnTo>
                <a:lnTo>
                  <a:pt x="79607" y="91786"/>
                </a:lnTo>
                <a:lnTo>
                  <a:pt x="118732" y="92624"/>
                </a:lnTo>
                <a:lnTo>
                  <a:pt x="178690" y="92873"/>
                </a:lnTo>
                <a:lnTo>
                  <a:pt x="210863" y="90391"/>
                </a:lnTo>
                <a:lnTo>
                  <a:pt x="223443" y="88396"/>
                </a:lnTo>
                <a:lnTo>
                  <a:pt x="265117" y="84241"/>
                </a:lnTo>
                <a:lnTo>
                  <a:pt x="275805" y="82391"/>
                </a:lnTo>
                <a:lnTo>
                  <a:pt x="286740" y="80205"/>
                </a:lnTo>
                <a:lnTo>
                  <a:pt x="309050" y="77776"/>
                </a:lnTo>
                <a:lnTo>
                  <a:pt x="345571" y="76409"/>
                </a:lnTo>
                <a:lnTo>
                  <a:pt x="371709" y="75136"/>
                </a:lnTo>
                <a:lnTo>
                  <a:pt x="384014" y="73464"/>
                </a:lnTo>
                <a:lnTo>
                  <a:pt x="396027" y="71395"/>
                </a:lnTo>
                <a:lnTo>
                  <a:pt x="422075" y="69098"/>
                </a:lnTo>
                <a:lnTo>
                  <a:pt x="449526" y="67124"/>
                </a:lnTo>
                <a:lnTo>
                  <a:pt x="463515" y="65264"/>
                </a:lnTo>
                <a:lnTo>
                  <a:pt x="633942" y="39760"/>
                </a:lnTo>
                <a:lnTo>
                  <a:pt x="713870" y="30908"/>
                </a:lnTo>
                <a:lnTo>
                  <a:pt x="764520" y="25880"/>
                </a:lnTo>
                <a:lnTo>
                  <a:pt x="808766" y="22529"/>
                </a:lnTo>
                <a:lnTo>
                  <a:pt x="848740" y="20294"/>
                </a:lnTo>
                <a:lnTo>
                  <a:pt x="885866" y="18805"/>
                </a:lnTo>
                <a:lnTo>
                  <a:pt x="955059" y="14609"/>
                </a:lnTo>
                <a:lnTo>
                  <a:pt x="988179" y="12157"/>
                </a:lnTo>
                <a:lnTo>
                  <a:pt x="1040219" y="9432"/>
                </a:lnTo>
                <a:lnTo>
                  <a:pt x="1062097" y="8706"/>
                </a:lnTo>
                <a:lnTo>
                  <a:pt x="1193201" y="1648"/>
                </a:lnTo>
                <a:lnTo>
                  <a:pt x="1249132" y="0"/>
                </a:lnTo>
                <a:lnTo>
                  <a:pt x="1294310" y="1806"/>
                </a:lnTo>
                <a:lnTo>
                  <a:pt x="1314359" y="3622"/>
                </a:lnTo>
                <a:lnTo>
                  <a:pt x="1333440" y="5784"/>
                </a:lnTo>
                <a:lnTo>
                  <a:pt x="1369880" y="10728"/>
                </a:lnTo>
                <a:lnTo>
                  <a:pt x="1385694" y="13380"/>
                </a:lnTo>
                <a:lnTo>
                  <a:pt x="1400046" y="16100"/>
                </a:lnTo>
                <a:lnTo>
                  <a:pt x="1413424" y="18865"/>
                </a:lnTo>
                <a:lnTo>
                  <a:pt x="1424248" y="20709"/>
                </a:lnTo>
                <a:lnTo>
                  <a:pt x="1433369" y="21939"/>
                </a:lnTo>
                <a:lnTo>
                  <a:pt x="1457325" y="243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77"/>
          <p:cNvSpPr/>
          <p:nvPr/>
        </p:nvSpPr>
        <p:spPr>
          <a:xfrm>
            <a:off x="7186612" y="5392102"/>
            <a:ext cx="25252" cy="248603"/>
          </a:xfrm>
          <a:custGeom>
            <a:avLst/>
            <a:gdLst/>
            <a:ahLst/>
            <a:cxnLst/>
            <a:rect l="0" t="0" r="0" b="0"/>
            <a:pathLst>
              <a:path w="25252" h="248603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5" y="18651"/>
                </a:lnTo>
                <a:lnTo>
                  <a:pt x="7381" y="23864"/>
                </a:lnTo>
                <a:lnTo>
                  <a:pt x="8731" y="30197"/>
                </a:lnTo>
                <a:lnTo>
                  <a:pt x="10583" y="37276"/>
                </a:lnTo>
                <a:lnTo>
                  <a:pt x="12771" y="44854"/>
                </a:lnTo>
                <a:lnTo>
                  <a:pt x="15181" y="54668"/>
                </a:lnTo>
                <a:lnTo>
                  <a:pt x="20400" y="78272"/>
                </a:lnTo>
                <a:lnTo>
                  <a:pt x="22172" y="88376"/>
                </a:lnTo>
                <a:lnTo>
                  <a:pt x="23354" y="97017"/>
                </a:lnTo>
                <a:lnTo>
                  <a:pt x="24142" y="104684"/>
                </a:lnTo>
                <a:lnTo>
                  <a:pt x="24667" y="120271"/>
                </a:lnTo>
                <a:lnTo>
                  <a:pt x="25251" y="165532"/>
                </a:lnTo>
                <a:lnTo>
                  <a:pt x="24454" y="182744"/>
                </a:lnTo>
                <a:lnTo>
                  <a:pt x="22970" y="195172"/>
                </a:lnTo>
                <a:lnTo>
                  <a:pt x="21028" y="204409"/>
                </a:lnTo>
                <a:lnTo>
                  <a:pt x="19734" y="211521"/>
                </a:lnTo>
                <a:lnTo>
                  <a:pt x="18871" y="217214"/>
                </a:lnTo>
                <a:lnTo>
                  <a:pt x="18296" y="221962"/>
                </a:lnTo>
                <a:lnTo>
                  <a:pt x="17912" y="226079"/>
                </a:lnTo>
                <a:lnTo>
                  <a:pt x="17487" y="233195"/>
                </a:lnTo>
                <a:lnTo>
                  <a:pt x="16420" y="236426"/>
                </a:lnTo>
                <a:lnTo>
                  <a:pt x="14756" y="239532"/>
                </a:lnTo>
                <a:lnTo>
                  <a:pt x="12695" y="242556"/>
                </a:lnTo>
                <a:lnTo>
                  <a:pt x="10368" y="244572"/>
                </a:lnTo>
                <a:lnTo>
                  <a:pt x="7865" y="245915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78"/>
          <p:cNvSpPr/>
          <p:nvPr/>
        </p:nvSpPr>
        <p:spPr>
          <a:xfrm>
            <a:off x="7829550" y="5263515"/>
            <a:ext cx="1" cy="282893"/>
          </a:xfrm>
          <a:custGeom>
            <a:avLst/>
            <a:gdLst/>
            <a:ahLst/>
            <a:cxnLst/>
            <a:rect l="0" t="0" r="0" b="0"/>
            <a:pathLst>
              <a:path w="1" h="282893">
                <a:moveTo>
                  <a:pt x="0" y="0"/>
                </a:move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79"/>
          <p:cNvSpPr/>
          <p:nvPr/>
        </p:nvSpPr>
        <p:spPr>
          <a:xfrm>
            <a:off x="7952584" y="5212201"/>
            <a:ext cx="185065" cy="257007"/>
          </a:xfrm>
          <a:custGeom>
            <a:avLst/>
            <a:gdLst/>
            <a:ahLst/>
            <a:cxnLst/>
            <a:rect l="0" t="0" r="0" b="0"/>
            <a:pathLst>
              <a:path w="185065" h="257007">
                <a:moveTo>
                  <a:pt x="74133" y="17024"/>
                </a:moveTo>
                <a:lnTo>
                  <a:pt x="65032" y="30676"/>
                </a:lnTo>
                <a:lnTo>
                  <a:pt x="61398" y="36603"/>
                </a:lnTo>
                <a:lnTo>
                  <a:pt x="58023" y="42459"/>
                </a:lnTo>
                <a:lnTo>
                  <a:pt x="54821" y="48268"/>
                </a:lnTo>
                <a:lnTo>
                  <a:pt x="49829" y="58808"/>
                </a:lnTo>
                <a:lnTo>
                  <a:pt x="22285" y="119634"/>
                </a:lnTo>
                <a:lnTo>
                  <a:pt x="17659" y="133056"/>
                </a:lnTo>
                <a:lnTo>
                  <a:pt x="12672" y="149623"/>
                </a:lnTo>
                <a:lnTo>
                  <a:pt x="7442" y="168289"/>
                </a:lnTo>
                <a:lnTo>
                  <a:pt x="3954" y="183589"/>
                </a:lnTo>
                <a:lnTo>
                  <a:pt x="1630" y="196647"/>
                </a:lnTo>
                <a:lnTo>
                  <a:pt x="80" y="208211"/>
                </a:lnTo>
                <a:lnTo>
                  <a:pt x="0" y="216871"/>
                </a:lnTo>
                <a:lnTo>
                  <a:pt x="898" y="223598"/>
                </a:lnTo>
                <a:lnTo>
                  <a:pt x="2450" y="229035"/>
                </a:lnTo>
                <a:lnTo>
                  <a:pt x="4437" y="233612"/>
                </a:lnTo>
                <a:lnTo>
                  <a:pt x="9185" y="241238"/>
                </a:lnTo>
                <a:lnTo>
                  <a:pt x="14470" y="247802"/>
                </a:lnTo>
                <a:lnTo>
                  <a:pt x="17213" y="250886"/>
                </a:lnTo>
                <a:lnTo>
                  <a:pt x="19994" y="252942"/>
                </a:lnTo>
                <a:lnTo>
                  <a:pt x="25624" y="255226"/>
                </a:lnTo>
                <a:lnTo>
                  <a:pt x="29411" y="255836"/>
                </a:lnTo>
                <a:lnTo>
                  <a:pt x="33840" y="256241"/>
                </a:lnTo>
                <a:lnTo>
                  <a:pt x="38699" y="256512"/>
                </a:lnTo>
                <a:lnTo>
                  <a:pt x="51717" y="256813"/>
                </a:lnTo>
                <a:lnTo>
                  <a:pt x="74256" y="257006"/>
                </a:lnTo>
                <a:lnTo>
                  <a:pt x="78025" y="256069"/>
                </a:lnTo>
                <a:lnTo>
                  <a:pt x="81490" y="254492"/>
                </a:lnTo>
                <a:lnTo>
                  <a:pt x="84752" y="252489"/>
                </a:lnTo>
                <a:lnTo>
                  <a:pt x="88832" y="250200"/>
                </a:lnTo>
                <a:lnTo>
                  <a:pt x="98447" y="245118"/>
                </a:lnTo>
                <a:lnTo>
                  <a:pt x="102724" y="242429"/>
                </a:lnTo>
                <a:lnTo>
                  <a:pt x="106529" y="239684"/>
                </a:lnTo>
                <a:lnTo>
                  <a:pt x="110018" y="236902"/>
                </a:lnTo>
                <a:lnTo>
                  <a:pt x="114249" y="233141"/>
                </a:lnTo>
                <a:lnTo>
                  <a:pt x="124029" y="223884"/>
                </a:lnTo>
                <a:lnTo>
                  <a:pt x="144674" y="203602"/>
                </a:lnTo>
                <a:lnTo>
                  <a:pt x="149736" y="198560"/>
                </a:lnTo>
                <a:lnTo>
                  <a:pt x="154063" y="193293"/>
                </a:lnTo>
                <a:lnTo>
                  <a:pt x="157899" y="187876"/>
                </a:lnTo>
                <a:lnTo>
                  <a:pt x="161410" y="182361"/>
                </a:lnTo>
                <a:lnTo>
                  <a:pt x="164702" y="174874"/>
                </a:lnTo>
                <a:lnTo>
                  <a:pt x="167850" y="166072"/>
                </a:lnTo>
                <a:lnTo>
                  <a:pt x="170901" y="156394"/>
                </a:lnTo>
                <a:lnTo>
                  <a:pt x="173888" y="148989"/>
                </a:lnTo>
                <a:lnTo>
                  <a:pt x="176832" y="143101"/>
                </a:lnTo>
                <a:lnTo>
                  <a:pt x="179745" y="138223"/>
                </a:lnTo>
                <a:lnTo>
                  <a:pt x="181689" y="131161"/>
                </a:lnTo>
                <a:lnTo>
                  <a:pt x="182985" y="122643"/>
                </a:lnTo>
                <a:lnTo>
                  <a:pt x="183849" y="113153"/>
                </a:lnTo>
                <a:lnTo>
                  <a:pt x="184424" y="103970"/>
                </a:lnTo>
                <a:lnTo>
                  <a:pt x="185064" y="86147"/>
                </a:lnTo>
                <a:lnTo>
                  <a:pt x="183330" y="77393"/>
                </a:lnTo>
                <a:lnTo>
                  <a:pt x="180268" y="68700"/>
                </a:lnTo>
                <a:lnTo>
                  <a:pt x="176322" y="60047"/>
                </a:lnTo>
                <a:lnTo>
                  <a:pt x="172739" y="53326"/>
                </a:lnTo>
                <a:lnTo>
                  <a:pt x="169399" y="47893"/>
                </a:lnTo>
                <a:lnTo>
                  <a:pt x="166218" y="43318"/>
                </a:lnTo>
                <a:lnTo>
                  <a:pt x="162192" y="38363"/>
                </a:lnTo>
                <a:lnTo>
                  <a:pt x="157605" y="33155"/>
                </a:lnTo>
                <a:lnTo>
                  <a:pt x="152641" y="27778"/>
                </a:lnTo>
                <a:lnTo>
                  <a:pt x="147427" y="23241"/>
                </a:lnTo>
                <a:lnTo>
                  <a:pt x="142045" y="19264"/>
                </a:lnTo>
                <a:lnTo>
                  <a:pt x="136553" y="15660"/>
                </a:lnTo>
                <a:lnTo>
                  <a:pt x="130986" y="13256"/>
                </a:lnTo>
                <a:lnTo>
                  <a:pt x="125370" y="11655"/>
                </a:lnTo>
                <a:lnTo>
                  <a:pt x="119721" y="10587"/>
                </a:lnTo>
                <a:lnTo>
                  <a:pt x="114049" y="8922"/>
                </a:lnTo>
                <a:lnTo>
                  <a:pt x="108365" y="6861"/>
                </a:lnTo>
                <a:lnTo>
                  <a:pt x="102669" y="4533"/>
                </a:lnTo>
                <a:lnTo>
                  <a:pt x="97919" y="2982"/>
                </a:lnTo>
                <a:lnTo>
                  <a:pt x="93801" y="1947"/>
                </a:lnTo>
                <a:lnTo>
                  <a:pt x="90103" y="1258"/>
                </a:lnTo>
                <a:lnTo>
                  <a:pt x="86684" y="798"/>
                </a:lnTo>
                <a:lnTo>
                  <a:pt x="83453" y="492"/>
                </a:lnTo>
                <a:lnTo>
                  <a:pt x="80347" y="287"/>
                </a:lnTo>
                <a:lnTo>
                  <a:pt x="76370" y="151"/>
                </a:lnTo>
                <a:lnTo>
                  <a:pt x="66873" y="0"/>
                </a:lnTo>
                <a:lnTo>
                  <a:pt x="62625" y="912"/>
                </a:lnTo>
                <a:lnTo>
                  <a:pt x="58841" y="2473"/>
                </a:lnTo>
                <a:lnTo>
                  <a:pt x="55366" y="4465"/>
                </a:lnTo>
                <a:lnTo>
                  <a:pt x="52097" y="6747"/>
                </a:lnTo>
                <a:lnTo>
                  <a:pt x="48965" y="9220"/>
                </a:lnTo>
                <a:lnTo>
                  <a:pt x="45924" y="11821"/>
                </a:lnTo>
                <a:lnTo>
                  <a:pt x="41993" y="14508"/>
                </a:lnTo>
                <a:lnTo>
                  <a:pt x="37466" y="17252"/>
                </a:lnTo>
                <a:lnTo>
                  <a:pt x="22698" y="255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80"/>
          <p:cNvSpPr/>
          <p:nvPr/>
        </p:nvSpPr>
        <p:spPr>
          <a:xfrm>
            <a:off x="7092315" y="5769820"/>
            <a:ext cx="291466" cy="208986"/>
          </a:xfrm>
          <a:custGeom>
            <a:avLst/>
            <a:gdLst/>
            <a:ahLst/>
            <a:cxnLst/>
            <a:rect l="0" t="0" r="0" b="0"/>
            <a:pathLst>
              <a:path w="291466" h="208986">
                <a:moveTo>
                  <a:pt x="0" y="59480"/>
                </a:moveTo>
                <a:lnTo>
                  <a:pt x="4551" y="45827"/>
                </a:lnTo>
                <a:lnTo>
                  <a:pt x="6843" y="41806"/>
                </a:lnTo>
                <a:lnTo>
                  <a:pt x="9325" y="39125"/>
                </a:lnTo>
                <a:lnTo>
                  <a:pt x="15574" y="34240"/>
                </a:lnTo>
                <a:lnTo>
                  <a:pt x="19908" y="30271"/>
                </a:lnTo>
                <a:lnTo>
                  <a:pt x="24701" y="25720"/>
                </a:lnTo>
                <a:lnTo>
                  <a:pt x="29802" y="21733"/>
                </a:lnTo>
                <a:lnTo>
                  <a:pt x="35108" y="18123"/>
                </a:lnTo>
                <a:lnTo>
                  <a:pt x="40551" y="14763"/>
                </a:lnTo>
                <a:lnTo>
                  <a:pt x="47036" y="11571"/>
                </a:lnTo>
                <a:lnTo>
                  <a:pt x="54217" y="8491"/>
                </a:lnTo>
                <a:lnTo>
                  <a:pt x="61862" y="5484"/>
                </a:lnTo>
                <a:lnTo>
                  <a:pt x="68864" y="3481"/>
                </a:lnTo>
                <a:lnTo>
                  <a:pt x="75436" y="2144"/>
                </a:lnTo>
                <a:lnTo>
                  <a:pt x="81723" y="1254"/>
                </a:lnTo>
                <a:lnTo>
                  <a:pt x="87820" y="660"/>
                </a:lnTo>
                <a:lnTo>
                  <a:pt x="93789" y="264"/>
                </a:lnTo>
                <a:lnTo>
                  <a:pt x="99673" y="0"/>
                </a:lnTo>
                <a:lnTo>
                  <a:pt x="106454" y="776"/>
                </a:lnTo>
                <a:lnTo>
                  <a:pt x="113831" y="2247"/>
                </a:lnTo>
                <a:lnTo>
                  <a:pt x="121608" y="4179"/>
                </a:lnTo>
                <a:lnTo>
                  <a:pt x="127744" y="6420"/>
                </a:lnTo>
                <a:lnTo>
                  <a:pt x="132788" y="8867"/>
                </a:lnTo>
                <a:lnTo>
                  <a:pt x="143175" y="15086"/>
                </a:lnTo>
                <a:lnTo>
                  <a:pt x="147136" y="21017"/>
                </a:lnTo>
                <a:lnTo>
                  <a:pt x="149525" y="25265"/>
                </a:lnTo>
                <a:lnTo>
                  <a:pt x="151118" y="30003"/>
                </a:lnTo>
                <a:lnTo>
                  <a:pt x="152181" y="35066"/>
                </a:lnTo>
                <a:lnTo>
                  <a:pt x="152889" y="40346"/>
                </a:lnTo>
                <a:lnTo>
                  <a:pt x="152408" y="45772"/>
                </a:lnTo>
                <a:lnTo>
                  <a:pt x="151135" y="51293"/>
                </a:lnTo>
                <a:lnTo>
                  <a:pt x="149335" y="56880"/>
                </a:lnTo>
                <a:lnTo>
                  <a:pt x="147181" y="62509"/>
                </a:lnTo>
                <a:lnTo>
                  <a:pt x="144793" y="68167"/>
                </a:lnTo>
                <a:lnTo>
                  <a:pt x="142249" y="73844"/>
                </a:lnTo>
                <a:lnTo>
                  <a:pt x="139600" y="81438"/>
                </a:lnTo>
                <a:lnTo>
                  <a:pt x="136882" y="90311"/>
                </a:lnTo>
                <a:lnTo>
                  <a:pt x="134116" y="100037"/>
                </a:lnTo>
                <a:lnTo>
                  <a:pt x="128464" y="112235"/>
                </a:lnTo>
                <a:lnTo>
                  <a:pt x="120885" y="126082"/>
                </a:lnTo>
                <a:lnTo>
                  <a:pt x="112021" y="141029"/>
                </a:lnTo>
                <a:lnTo>
                  <a:pt x="105161" y="151946"/>
                </a:lnTo>
                <a:lnTo>
                  <a:pt x="99635" y="160176"/>
                </a:lnTo>
                <a:lnTo>
                  <a:pt x="94998" y="166616"/>
                </a:lnTo>
                <a:lnTo>
                  <a:pt x="90954" y="171861"/>
                </a:lnTo>
                <a:lnTo>
                  <a:pt x="87306" y="176311"/>
                </a:lnTo>
                <a:lnTo>
                  <a:pt x="83922" y="180230"/>
                </a:lnTo>
                <a:lnTo>
                  <a:pt x="79760" y="183794"/>
                </a:lnTo>
                <a:lnTo>
                  <a:pt x="75080" y="187124"/>
                </a:lnTo>
                <a:lnTo>
                  <a:pt x="70056" y="190296"/>
                </a:lnTo>
                <a:lnTo>
                  <a:pt x="64801" y="193363"/>
                </a:lnTo>
                <a:lnTo>
                  <a:pt x="59393" y="196360"/>
                </a:lnTo>
                <a:lnTo>
                  <a:pt x="53882" y="199310"/>
                </a:lnTo>
                <a:lnTo>
                  <a:pt x="45220" y="205130"/>
                </a:lnTo>
                <a:lnTo>
                  <a:pt x="41576" y="208015"/>
                </a:lnTo>
                <a:lnTo>
                  <a:pt x="39148" y="208985"/>
                </a:lnTo>
                <a:lnTo>
                  <a:pt x="37528" y="208680"/>
                </a:lnTo>
                <a:lnTo>
                  <a:pt x="36449" y="207524"/>
                </a:lnTo>
                <a:lnTo>
                  <a:pt x="36682" y="206753"/>
                </a:lnTo>
                <a:lnTo>
                  <a:pt x="37790" y="206240"/>
                </a:lnTo>
                <a:lnTo>
                  <a:pt x="39480" y="205898"/>
                </a:lnTo>
                <a:lnTo>
                  <a:pt x="48227" y="200907"/>
                </a:lnTo>
                <a:lnTo>
                  <a:pt x="91230" y="174938"/>
                </a:lnTo>
                <a:lnTo>
                  <a:pt x="110714" y="163817"/>
                </a:lnTo>
                <a:lnTo>
                  <a:pt x="118577" y="160471"/>
                </a:lnTo>
                <a:lnTo>
                  <a:pt x="125724" y="158239"/>
                </a:lnTo>
                <a:lnTo>
                  <a:pt x="140649" y="154808"/>
                </a:lnTo>
                <a:lnTo>
                  <a:pt x="159983" y="150108"/>
                </a:lnTo>
                <a:lnTo>
                  <a:pt x="168568" y="148473"/>
                </a:lnTo>
                <a:lnTo>
                  <a:pt x="176196" y="147384"/>
                </a:lnTo>
                <a:lnTo>
                  <a:pt x="183186" y="146657"/>
                </a:lnTo>
                <a:lnTo>
                  <a:pt x="189752" y="146173"/>
                </a:lnTo>
                <a:lnTo>
                  <a:pt x="196033" y="145850"/>
                </a:lnTo>
                <a:lnTo>
                  <a:pt x="202126" y="145635"/>
                </a:lnTo>
                <a:lnTo>
                  <a:pt x="208093" y="144539"/>
                </a:lnTo>
                <a:lnTo>
                  <a:pt x="213976" y="142856"/>
                </a:lnTo>
                <a:lnTo>
                  <a:pt x="219803" y="140781"/>
                </a:lnTo>
                <a:lnTo>
                  <a:pt x="225593" y="139398"/>
                </a:lnTo>
                <a:lnTo>
                  <a:pt x="231358" y="138477"/>
                </a:lnTo>
                <a:lnTo>
                  <a:pt x="291465" y="1366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81"/>
          <p:cNvSpPr/>
          <p:nvPr/>
        </p:nvSpPr>
        <p:spPr>
          <a:xfrm>
            <a:off x="7872726" y="5623560"/>
            <a:ext cx="25405" cy="300038"/>
          </a:xfrm>
          <a:custGeom>
            <a:avLst/>
            <a:gdLst/>
            <a:ahLst/>
            <a:cxnLst/>
            <a:rect l="0" t="0" r="0" b="0"/>
            <a:pathLst>
              <a:path w="25405" h="300038">
                <a:moveTo>
                  <a:pt x="25404" y="0"/>
                </a:moveTo>
                <a:lnTo>
                  <a:pt x="11752" y="4551"/>
                </a:lnTo>
                <a:lnTo>
                  <a:pt x="7729" y="6844"/>
                </a:lnTo>
                <a:lnTo>
                  <a:pt x="5048" y="9324"/>
                </a:lnTo>
                <a:lnTo>
                  <a:pt x="3261" y="11931"/>
                </a:lnTo>
                <a:lnTo>
                  <a:pt x="2070" y="16527"/>
                </a:lnTo>
                <a:lnTo>
                  <a:pt x="1274" y="22448"/>
                </a:lnTo>
                <a:lnTo>
                  <a:pt x="745" y="29253"/>
                </a:lnTo>
                <a:lnTo>
                  <a:pt x="392" y="37599"/>
                </a:lnTo>
                <a:lnTo>
                  <a:pt x="0" y="57033"/>
                </a:lnTo>
                <a:lnTo>
                  <a:pt x="848" y="69454"/>
                </a:lnTo>
                <a:lnTo>
                  <a:pt x="2366" y="83450"/>
                </a:lnTo>
                <a:lnTo>
                  <a:pt x="4330" y="98496"/>
                </a:lnTo>
                <a:lnTo>
                  <a:pt x="5639" y="111384"/>
                </a:lnTo>
                <a:lnTo>
                  <a:pt x="6513" y="122833"/>
                </a:lnTo>
                <a:lnTo>
                  <a:pt x="7483" y="142222"/>
                </a:lnTo>
                <a:lnTo>
                  <a:pt x="7914" y="157190"/>
                </a:lnTo>
                <a:lnTo>
                  <a:pt x="7076" y="173373"/>
                </a:lnTo>
                <a:lnTo>
                  <a:pt x="848" y="263319"/>
                </a:lnTo>
                <a:lnTo>
                  <a:pt x="1413" y="271749"/>
                </a:lnTo>
                <a:lnTo>
                  <a:pt x="2742" y="279273"/>
                </a:lnTo>
                <a:lnTo>
                  <a:pt x="8258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82"/>
          <p:cNvSpPr/>
          <p:nvPr/>
        </p:nvSpPr>
        <p:spPr>
          <a:xfrm>
            <a:off x="8009572" y="5575874"/>
            <a:ext cx="214313" cy="210551"/>
          </a:xfrm>
          <a:custGeom>
            <a:avLst/>
            <a:gdLst/>
            <a:ahLst/>
            <a:cxnLst/>
            <a:rect l="0" t="0" r="0" b="0"/>
            <a:pathLst>
              <a:path w="214313" h="210551">
                <a:moveTo>
                  <a:pt x="0" y="64830"/>
                </a:moveTo>
                <a:lnTo>
                  <a:pt x="11932" y="40968"/>
                </a:lnTo>
                <a:lnTo>
                  <a:pt x="14622" y="37492"/>
                </a:lnTo>
                <a:lnTo>
                  <a:pt x="17368" y="35175"/>
                </a:lnTo>
                <a:lnTo>
                  <a:pt x="20151" y="33630"/>
                </a:lnTo>
                <a:lnTo>
                  <a:pt x="23912" y="30695"/>
                </a:lnTo>
                <a:lnTo>
                  <a:pt x="28324" y="26834"/>
                </a:lnTo>
                <a:lnTo>
                  <a:pt x="33171" y="22354"/>
                </a:lnTo>
                <a:lnTo>
                  <a:pt x="38306" y="18416"/>
                </a:lnTo>
                <a:lnTo>
                  <a:pt x="43635" y="14838"/>
                </a:lnTo>
                <a:lnTo>
                  <a:pt x="49092" y="11500"/>
                </a:lnTo>
                <a:lnTo>
                  <a:pt x="53683" y="9274"/>
                </a:lnTo>
                <a:lnTo>
                  <a:pt x="57696" y="7790"/>
                </a:lnTo>
                <a:lnTo>
                  <a:pt x="61324" y="6801"/>
                </a:lnTo>
                <a:lnTo>
                  <a:pt x="67896" y="5702"/>
                </a:lnTo>
                <a:lnTo>
                  <a:pt x="70982" y="5409"/>
                </a:lnTo>
                <a:lnTo>
                  <a:pt x="75896" y="4261"/>
                </a:lnTo>
                <a:lnTo>
                  <a:pt x="82030" y="2544"/>
                </a:lnTo>
                <a:lnTo>
                  <a:pt x="88977" y="446"/>
                </a:lnTo>
                <a:lnTo>
                  <a:pt x="94560" y="0"/>
                </a:lnTo>
                <a:lnTo>
                  <a:pt x="99235" y="655"/>
                </a:lnTo>
                <a:lnTo>
                  <a:pt x="103304" y="2045"/>
                </a:lnTo>
                <a:lnTo>
                  <a:pt x="106969" y="2971"/>
                </a:lnTo>
                <a:lnTo>
                  <a:pt x="113583" y="4000"/>
                </a:lnTo>
                <a:lnTo>
                  <a:pt x="116679" y="5227"/>
                </a:lnTo>
                <a:lnTo>
                  <a:pt x="122659" y="9130"/>
                </a:lnTo>
                <a:lnTo>
                  <a:pt x="124636" y="11505"/>
                </a:lnTo>
                <a:lnTo>
                  <a:pt x="125953" y="14040"/>
                </a:lnTo>
                <a:lnTo>
                  <a:pt x="127417" y="19397"/>
                </a:lnTo>
                <a:lnTo>
                  <a:pt x="128067" y="24953"/>
                </a:lnTo>
                <a:lnTo>
                  <a:pt x="127288" y="30626"/>
                </a:lnTo>
                <a:lnTo>
                  <a:pt x="125816" y="38217"/>
                </a:lnTo>
                <a:lnTo>
                  <a:pt x="123883" y="47088"/>
                </a:lnTo>
                <a:lnTo>
                  <a:pt x="122593" y="54908"/>
                </a:lnTo>
                <a:lnTo>
                  <a:pt x="121734" y="62025"/>
                </a:lnTo>
                <a:lnTo>
                  <a:pt x="121161" y="68675"/>
                </a:lnTo>
                <a:lnTo>
                  <a:pt x="118875" y="75014"/>
                </a:lnTo>
                <a:lnTo>
                  <a:pt x="115444" y="81144"/>
                </a:lnTo>
                <a:lnTo>
                  <a:pt x="111253" y="87137"/>
                </a:lnTo>
                <a:lnTo>
                  <a:pt x="107506" y="93036"/>
                </a:lnTo>
                <a:lnTo>
                  <a:pt x="104056" y="98875"/>
                </a:lnTo>
                <a:lnTo>
                  <a:pt x="100803" y="104671"/>
                </a:lnTo>
                <a:lnTo>
                  <a:pt x="94649" y="116193"/>
                </a:lnTo>
                <a:lnTo>
                  <a:pt x="91674" y="121932"/>
                </a:lnTo>
                <a:lnTo>
                  <a:pt x="86834" y="128616"/>
                </a:lnTo>
                <a:lnTo>
                  <a:pt x="80749" y="135929"/>
                </a:lnTo>
                <a:lnTo>
                  <a:pt x="73836" y="143662"/>
                </a:lnTo>
                <a:lnTo>
                  <a:pt x="61074" y="157334"/>
                </a:lnTo>
                <a:lnTo>
                  <a:pt x="38417" y="180623"/>
                </a:lnTo>
                <a:lnTo>
                  <a:pt x="10281" y="208854"/>
                </a:lnTo>
                <a:lnTo>
                  <a:pt x="8759" y="209424"/>
                </a:lnTo>
                <a:lnTo>
                  <a:pt x="3971" y="210226"/>
                </a:lnTo>
                <a:lnTo>
                  <a:pt x="5893" y="210413"/>
                </a:lnTo>
                <a:lnTo>
                  <a:pt x="12329" y="210519"/>
                </a:lnTo>
                <a:lnTo>
                  <a:pt x="24820" y="210550"/>
                </a:lnTo>
                <a:lnTo>
                  <a:pt x="30834" y="209602"/>
                </a:lnTo>
                <a:lnTo>
                  <a:pt x="37701" y="208018"/>
                </a:lnTo>
                <a:lnTo>
                  <a:pt x="45137" y="206009"/>
                </a:lnTo>
                <a:lnTo>
                  <a:pt x="51999" y="203717"/>
                </a:lnTo>
                <a:lnTo>
                  <a:pt x="58478" y="201236"/>
                </a:lnTo>
                <a:lnTo>
                  <a:pt x="64703" y="198630"/>
                </a:lnTo>
                <a:lnTo>
                  <a:pt x="70758" y="195941"/>
                </a:lnTo>
                <a:lnTo>
                  <a:pt x="82566" y="190412"/>
                </a:lnTo>
                <a:lnTo>
                  <a:pt x="88381" y="188556"/>
                </a:lnTo>
                <a:lnTo>
                  <a:pt x="94164" y="187319"/>
                </a:lnTo>
                <a:lnTo>
                  <a:pt x="99923" y="186495"/>
                </a:lnTo>
                <a:lnTo>
                  <a:pt x="105669" y="184992"/>
                </a:lnTo>
                <a:lnTo>
                  <a:pt x="111403" y="183039"/>
                </a:lnTo>
                <a:lnTo>
                  <a:pt x="117131" y="180784"/>
                </a:lnTo>
                <a:lnTo>
                  <a:pt x="121902" y="179280"/>
                </a:lnTo>
                <a:lnTo>
                  <a:pt x="126036" y="178278"/>
                </a:lnTo>
                <a:lnTo>
                  <a:pt x="129744" y="177610"/>
                </a:lnTo>
                <a:lnTo>
                  <a:pt x="134121" y="176211"/>
                </a:lnTo>
                <a:lnTo>
                  <a:pt x="138944" y="174327"/>
                </a:lnTo>
                <a:lnTo>
                  <a:pt x="144065" y="172118"/>
                </a:lnTo>
                <a:lnTo>
                  <a:pt x="149382" y="170646"/>
                </a:lnTo>
                <a:lnTo>
                  <a:pt x="154834" y="169664"/>
                </a:lnTo>
                <a:lnTo>
                  <a:pt x="160372" y="169010"/>
                </a:lnTo>
                <a:lnTo>
                  <a:pt x="165018" y="168573"/>
                </a:lnTo>
                <a:lnTo>
                  <a:pt x="169066" y="168282"/>
                </a:lnTo>
                <a:lnTo>
                  <a:pt x="172720" y="168088"/>
                </a:lnTo>
                <a:lnTo>
                  <a:pt x="184396" y="167873"/>
                </a:lnTo>
                <a:lnTo>
                  <a:pt x="191511" y="167816"/>
                </a:lnTo>
                <a:lnTo>
                  <a:pt x="197206" y="168730"/>
                </a:lnTo>
                <a:lnTo>
                  <a:pt x="201956" y="170291"/>
                </a:lnTo>
                <a:lnTo>
                  <a:pt x="210651" y="174501"/>
                </a:lnTo>
                <a:lnTo>
                  <a:pt x="214312" y="1848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83"/>
          <p:cNvSpPr/>
          <p:nvPr/>
        </p:nvSpPr>
        <p:spPr>
          <a:xfrm>
            <a:off x="7640955" y="6146482"/>
            <a:ext cx="17114" cy="317184"/>
          </a:xfrm>
          <a:custGeom>
            <a:avLst/>
            <a:gdLst/>
            <a:ahLst/>
            <a:cxnLst/>
            <a:rect l="0" t="0" r="0" b="0"/>
            <a:pathLst>
              <a:path w="17114" h="317184">
                <a:moveTo>
                  <a:pt x="0" y="0"/>
                </a:moveTo>
                <a:lnTo>
                  <a:pt x="0" y="37516"/>
                </a:lnTo>
                <a:lnTo>
                  <a:pt x="952" y="47871"/>
                </a:lnTo>
                <a:lnTo>
                  <a:pt x="2540" y="57632"/>
                </a:lnTo>
                <a:lnTo>
                  <a:pt x="4551" y="66996"/>
                </a:lnTo>
                <a:lnTo>
                  <a:pt x="5891" y="74192"/>
                </a:lnTo>
                <a:lnTo>
                  <a:pt x="6785" y="79941"/>
                </a:lnTo>
                <a:lnTo>
                  <a:pt x="7381" y="84727"/>
                </a:lnTo>
                <a:lnTo>
                  <a:pt x="7778" y="89822"/>
                </a:lnTo>
                <a:lnTo>
                  <a:pt x="8043" y="95124"/>
                </a:lnTo>
                <a:lnTo>
                  <a:pt x="8416" y="109148"/>
                </a:lnTo>
                <a:lnTo>
                  <a:pt x="8571" y="196317"/>
                </a:lnTo>
                <a:lnTo>
                  <a:pt x="8571" y="205680"/>
                </a:lnTo>
                <a:lnTo>
                  <a:pt x="9524" y="211415"/>
                </a:lnTo>
                <a:lnTo>
                  <a:pt x="11112" y="218096"/>
                </a:lnTo>
                <a:lnTo>
                  <a:pt x="13122" y="225407"/>
                </a:lnTo>
                <a:lnTo>
                  <a:pt x="14463" y="231234"/>
                </a:lnTo>
                <a:lnTo>
                  <a:pt x="15357" y="236071"/>
                </a:lnTo>
                <a:lnTo>
                  <a:pt x="15952" y="240248"/>
                </a:lnTo>
                <a:lnTo>
                  <a:pt x="16350" y="246843"/>
                </a:lnTo>
                <a:lnTo>
                  <a:pt x="16792" y="264331"/>
                </a:lnTo>
                <a:lnTo>
                  <a:pt x="17113" y="288644"/>
                </a:lnTo>
                <a:lnTo>
                  <a:pt x="16172" y="290537"/>
                </a:lnTo>
                <a:lnTo>
                  <a:pt x="14590" y="292751"/>
                </a:lnTo>
                <a:lnTo>
                  <a:pt x="12584" y="295180"/>
                </a:lnTo>
                <a:lnTo>
                  <a:pt x="11247" y="297752"/>
                </a:lnTo>
                <a:lnTo>
                  <a:pt x="10356" y="300419"/>
                </a:lnTo>
                <a:lnTo>
                  <a:pt x="9760" y="303149"/>
                </a:lnTo>
                <a:lnTo>
                  <a:pt x="9364" y="305922"/>
                </a:lnTo>
                <a:lnTo>
                  <a:pt x="9101" y="308723"/>
                </a:lnTo>
                <a:lnTo>
                  <a:pt x="8572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84"/>
          <p:cNvSpPr/>
          <p:nvPr/>
        </p:nvSpPr>
        <p:spPr>
          <a:xfrm>
            <a:off x="7143750" y="6035509"/>
            <a:ext cx="248084" cy="239164"/>
          </a:xfrm>
          <a:custGeom>
            <a:avLst/>
            <a:gdLst/>
            <a:ahLst/>
            <a:cxnLst/>
            <a:rect l="0" t="0" r="0" b="0"/>
            <a:pathLst>
              <a:path w="248084" h="239164">
                <a:moveTo>
                  <a:pt x="85725" y="33820"/>
                </a:moveTo>
                <a:lnTo>
                  <a:pt x="94826" y="29270"/>
                </a:lnTo>
                <a:lnTo>
                  <a:pt x="97507" y="26977"/>
                </a:lnTo>
                <a:lnTo>
                  <a:pt x="99295" y="24496"/>
                </a:lnTo>
                <a:lnTo>
                  <a:pt x="100486" y="21889"/>
                </a:lnTo>
                <a:lnTo>
                  <a:pt x="102234" y="20151"/>
                </a:lnTo>
                <a:lnTo>
                  <a:pt x="104350" y="18993"/>
                </a:lnTo>
                <a:lnTo>
                  <a:pt x="110195" y="16753"/>
                </a:lnTo>
                <a:lnTo>
                  <a:pt x="114420" y="14822"/>
                </a:lnTo>
                <a:lnTo>
                  <a:pt x="129470" y="7554"/>
                </a:lnTo>
                <a:lnTo>
                  <a:pt x="134890" y="4880"/>
                </a:lnTo>
                <a:lnTo>
                  <a:pt x="141362" y="3096"/>
                </a:lnTo>
                <a:lnTo>
                  <a:pt x="148534" y="1908"/>
                </a:lnTo>
                <a:lnTo>
                  <a:pt x="166923" y="0"/>
                </a:lnTo>
                <a:lnTo>
                  <a:pt x="169385" y="796"/>
                </a:lnTo>
                <a:lnTo>
                  <a:pt x="174659" y="4221"/>
                </a:lnTo>
                <a:lnTo>
                  <a:pt x="178352" y="6467"/>
                </a:lnTo>
                <a:lnTo>
                  <a:pt x="182719" y="8918"/>
                </a:lnTo>
                <a:lnTo>
                  <a:pt x="187535" y="11504"/>
                </a:lnTo>
                <a:lnTo>
                  <a:pt x="191699" y="14181"/>
                </a:lnTo>
                <a:lnTo>
                  <a:pt x="198864" y="19694"/>
                </a:lnTo>
                <a:lnTo>
                  <a:pt x="201155" y="24403"/>
                </a:lnTo>
                <a:lnTo>
                  <a:pt x="202684" y="30400"/>
                </a:lnTo>
                <a:lnTo>
                  <a:pt x="203703" y="37255"/>
                </a:lnTo>
                <a:lnTo>
                  <a:pt x="204382" y="43730"/>
                </a:lnTo>
                <a:lnTo>
                  <a:pt x="204834" y="49952"/>
                </a:lnTo>
                <a:lnTo>
                  <a:pt x="205137" y="56005"/>
                </a:lnTo>
                <a:lnTo>
                  <a:pt x="204385" y="61945"/>
                </a:lnTo>
                <a:lnTo>
                  <a:pt x="202931" y="67810"/>
                </a:lnTo>
                <a:lnTo>
                  <a:pt x="201010" y="73625"/>
                </a:lnTo>
                <a:lnTo>
                  <a:pt x="197824" y="80360"/>
                </a:lnTo>
                <a:lnTo>
                  <a:pt x="193795" y="87707"/>
                </a:lnTo>
                <a:lnTo>
                  <a:pt x="189204" y="95462"/>
                </a:lnTo>
                <a:lnTo>
                  <a:pt x="179023" y="111699"/>
                </a:lnTo>
                <a:lnTo>
                  <a:pt x="173642" y="120030"/>
                </a:lnTo>
                <a:lnTo>
                  <a:pt x="169101" y="126536"/>
                </a:lnTo>
                <a:lnTo>
                  <a:pt x="165121" y="131826"/>
                </a:lnTo>
                <a:lnTo>
                  <a:pt x="161516" y="136305"/>
                </a:lnTo>
                <a:lnTo>
                  <a:pt x="158160" y="140243"/>
                </a:lnTo>
                <a:lnTo>
                  <a:pt x="151890" y="147160"/>
                </a:lnTo>
                <a:lnTo>
                  <a:pt x="148885" y="149385"/>
                </a:lnTo>
                <a:lnTo>
                  <a:pt x="143006" y="151858"/>
                </a:lnTo>
                <a:lnTo>
                  <a:pt x="138893" y="153250"/>
                </a:lnTo>
                <a:lnTo>
                  <a:pt x="138315" y="152493"/>
                </a:lnTo>
                <a:lnTo>
                  <a:pt x="137672" y="149111"/>
                </a:lnTo>
                <a:lnTo>
                  <a:pt x="139406" y="145923"/>
                </a:lnTo>
                <a:lnTo>
                  <a:pt x="142468" y="141894"/>
                </a:lnTo>
                <a:lnTo>
                  <a:pt x="146414" y="137302"/>
                </a:lnTo>
                <a:lnTo>
                  <a:pt x="150949" y="133288"/>
                </a:lnTo>
                <a:lnTo>
                  <a:pt x="155878" y="129660"/>
                </a:lnTo>
                <a:lnTo>
                  <a:pt x="161068" y="126288"/>
                </a:lnTo>
                <a:lnTo>
                  <a:pt x="168338" y="122136"/>
                </a:lnTo>
                <a:lnTo>
                  <a:pt x="186577" y="112442"/>
                </a:lnTo>
                <a:lnTo>
                  <a:pt x="194870" y="109095"/>
                </a:lnTo>
                <a:lnTo>
                  <a:pt x="202303" y="106864"/>
                </a:lnTo>
                <a:lnTo>
                  <a:pt x="209163" y="105376"/>
                </a:lnTo>
                <a:lnTo>
                  <a:pt x="214689" y="104384"/>
                </a:lnTo>
                <a:lnTo>
                  <a:pt x="219326" y="103723"/>
                </a:lnTo>
                <a:lnTo>
                  <a:pt x="223370" y="103282"/>
                </a:lnTo>
                <a:lnTo>
                  <a:pt x="227018" y="103941"/>
                </a:lnTo>
                <a:lnTo>
                  <a:pt x="236704" y="108466"/>
                </a:lnTo>
                <a:lnTo>
                  <a:pt x="242678" y="109859"/>
                </a:lnTo>
                <a:lnTo>
                  <a:pt x="244654" y="111183"/>
                </a:lnTo>
                <a:lnTo>
                  <a:pt x="245970" y="113018"/>
                </a:lnTo>
                <a:lnTo>
                  <a:pt x="246847" y="115194"/>
                </a:lnTo>
                <a:lnTo>
                  <a:pt x="247432" y="118549"/>
                </a:lnTo>
                <a:lnTo>
                  <a:pt x="247822" y="122692"/>
                </a:lnTo>
                <a:lnTo>
                  <a:pt x="248083" y="127358"/>
                </a:lnTo>
                <a:lnTo>
                  <a:pt x="247303" y="131421"/>
                </a:lnTo>
                <a:lnTo>
                  <a:pt x="243897" y="138476"/>
                </a:lnTo>
                <a:lnTo>
                  <a:pt x="236669" y="149867"/>
                </a:lnTo>
                <a:lnTo>
                  <a:pt x="232074" y="156905"/>
                </a:lnTo>
                <a:lnTo>
                  <a:pt x="228058" y="163502"/>
                </a:lnTo>
                <a:lnTo>
                  <a:pt x="224429" y="169805"/>
                </a:lnTo>
                <a:lnTo>
                  <a:pt x="221057" y="175912"/>
                </a:lnTo>
                <a:lnTo>
                  <a:pt x="217856" y="180935"/>
                </a:lnTo>
                <a:lnTo>
                  <a:pt x="214770" y="185238"/>
                </a:lnTo>
                <a:lnTo>
                  <a:pt x="211759" y="189057"/>
                </a:lnTo>
                <a:lnTo>
                  <a:pt x="207848" y="192557"/>
                </a:lnTo>
                <a:lnTo>
                  <a:pt x="203335" y="195843"/>
                </a:lnTo>
                <a:lnTo>
                  <a:pt x="198421" y="198985"/>
                </a:lnTo>
                <a:lnTo>
                  <a:pt x="193240" y="202033"/>
                </a:lnTo>
                <a:lnTo>
                  <a:pt x="187883" y="205017"/>
                </a:lnTo>
                <a:lnTo>
                  <a:pt x="182405" y="207959"/>
                </a:lnTo>
                <a:lnTo>
                  <a:pt x="177800" y="210873"/>
                </a:lnTo>
                <a:lnTo>
                  <a:pt x="170145" y="216651"/>
                </a:lnTo>
                <a:lnTo>
                  <a:pt x="164865" y="219525"/>
                </a:lnTo>
                <a:lnTo>
                  <a:pt x="158488" y="222394"/>
                </a:lnTo>
                <a:lnTo>
                  <a:pt x="151378" y="225258"/>
                </a:lnTo>
                <a:lnTo>
                  <a:pt x="144734" y="227168"/>
                </a:lnTo>
                <a:lnTo>
                  <a:pt x="138399" y="228441"/>
                </a:lnTo>
                <a:lnTo>
                  <a:pt x="132271" y="229291"/>
                </a:lnTo>
                <a:lnTo>
                  <a:pt x="127233" y="230809"/>
                </a:lnTo>
                <a:lnTo>
                  <a:pt x="122922" y="232774"/>
                </a:lnTo>
                <a:lnTo>
                  <a:pt x="119096" y="235036"/>
                </a:lnTo>
                <a:lnTo>
                  <a:pt x="112734" y="236544"/>
                </a:lnTo>
                <a:lnTo>
                  <a:pt x="104684" y="237550"/>
                </a:lnTo>
                <a:lnTo>
                  <a:pt x="95506" y="238220"/>
                </a:lnTo>
                <a:lnTo>
                  <a:pt x="87483" y="238667"/>
                </a:lnTo>
                <a:lnTo>
                  <a:pt x="73489" y="239163"/>
                </a:lnTo>
                <a:lnTo>
                  <a:pt x="65185" y="238344"/>
                </a:lnTo>
                <a:lnTo>
                  <a:pt x="55839" y="236844"/>
                </a:lnTo>
                <a:lnTo>
                  <a:pt x="45798" y="234892"/>
                </a:lnTo>
                <a:lnTo>
                  <a:pt x="37200" y="233591"/>
                </a:lnTo>
                <a:lnTo>
                  <a:pt x="29562" y="232723"/>
                </a:lnTo>
                <a:lnTo>
                  <a:pt x="22566" y="232145"/>
                </a:lnTo>
                <a:lnTo>
                  <a:pt x="16949" y="230807"/>
                </a:lnTo>
                <a:lnTo>
                  <a:pt x="12251" y="228962"/>
                </a:lnTo>
                <a:lnTo>
                  <a:pt x="0" y="2224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85"/>
          <p:cNvSpPr/>
          <p:nvPr/>
        </p:nvSpPr>
        <p:spPr>
          <a:xfrm>
            <a:off x="7863840" y="5957887"/>
            <a:ext cx="51436" cy="222886"/>
          </a:xfrm>
          <a:custGeom>
            <a:avLst/>
            <a:gdLst/>
            <a:ahLst/>
            <a:cxnLst/>
            <a:rect l="0" t="0" r="0" b="0"/>
            <a:pathLst>
              <a:path w="51436" h="222886">
                <a:moveTo>
                  <a:pt x="51435" y="0"/>
                </a:moveTo>
                <a:lnTo>
                  <a:pt x="36673" y="0"/>
                </a:lnTo>
                <a:lnTo>
                  <a:pt x="35878" y="953"/>
                </a:lnTo>
                <a:lnTo>
                  <a:pt x="35349" y="2541"/>
                </a:lnTo>
                <a:lnTo>
                  <a:pt x="34604" y="9325"/>
                </a:lnTo>
                <a:lnTo>
                  <a:pt x="34499" y="11932"/>
                </a:lnTo>
                <a:lnTo>
                  <a:pt x="33477" y="16527"/>
                </a:lnTo>
                <a:lnTo>
                  <a:pt x="31843" y="22448"/>
                </a:lnTo>
                <a:lnTo>
                  <a:pt x="29801" y="29253"/>
                </a:lnTo>
                <a:lnTo>
                  <a:pt x="28440" y="36647"/>
                </a:lnTo>
                <a:lnTo>
                  <a:pt x="27533" y="44434"/>
                </a:lnTo>
                <a:lnTo>
                  <a:pt x="26927" y="52482"/>
                </a:lnTo>
                <a:lnTo>
                  <a:pt x="26524" y="60706"/>
                </a:lnTo>
                <a:lnTo>
                  <a:pt x="26076" y="77463"/>
                </a:lnTo>
                <a:lnTo>
                  <a:pt x="25004" y="84980"/>
                </a:lnTo>
                <a:lnTo>
                  <a:pt x="23336" y="91896"/>
                </a:lnTo>
                <a:lnTo>
                  <a:pt x="21273" y="98411"/>
                </a:lnTo>
                <a:lnTo>
                  <a:pt x="19897" y="106565"/>
                </a:lnTo>
                <a:lnTo>
                  <a:pt x="18979" y="115811"/>
                </a:lnTo>
                <a:lnTo>
                  <a:pt x="18368" y="125785"/>
                </a:lnTo>
                <a:lnTo>
                  <a:pt x="17007" y="138149"/>
                </a:lnTo>
                <a:lnTo>
                  <a:pt x="12957" y="167127"/>
                </a:lnTo>
                <a:lnTo>
                  <a:pt x="10542" y="179046"/>
                </a:lnTo>
                <a:lnTo>
                  <a:pt x="7981" y="188897"/>
                </a:lnTo>
                <a:lnTo>
                  <a:pt x="5321" y="197369"/>
                </a:lnTo>
                <a:lnTo>
                  <a:pt x="3547" y="203969"/>
                </a:lnTo>
                <a:lnTo>
                  <a:pt x="2365" y="209322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86"/>
          <p:cNvSpPr/>
          <p:nvPr/>
        </p:nvSpPr>
        <p:spPr>
          <a:xfrm>
            <a:off x="7977137" y="5923597"/>
            <a:ext cx="186741" cy="71577"/>
          </a:xfrm>
          <a:custGeom>
            <a:avLst/>
            <a:gdLst/>
            <a:ahLst/>
            <a:cxnLst/>
            <a:rect l="0" t="0" r="0" b="0"/>
            <a:pathLst>
              <a:path w="186741" h="71577">
                <a:moveTo>
                  <a:pt x="23863" y="0"/>
                </a:moveTo>
                <a:lnTo>
                  <a:pt x="14762" y="31856"/>
                </a:lnTo>
                <a:lnTo>
                  <a:pt x="10175" y="44098"/>
                </a:lnTo>
                <a:lnTo>
                  <a:pt x="5212" y="55116"/>
                </a:lnTo>
                <a:lnTo>
                  <a:pt x="0" y="65319"/>
                </a:lnTo>
                <a:lnTo>
                  <a:pt x="2239" y="70216"/>
                </a:lnTo>
                <a:lnTo>
                  <a:pt x="9446" y="71576"/>
                </a:lnTo>
                <a:lnTo>
                  <a:pt x="19967" y="70577"/>
                </a:lnTo>
                <a:lnTo>
                  <a:pt x="36506" y="67054"/>
                </a:lnTo>
                <a:lnTo>
                  <a:pt x="57056" y="61848"/>
                </a:lnTo>
                <a:lnTo>
                  <a:pt x="186740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87"/>
          <p:cNvSpPr/>
          <p:nvPr/>
        </p:nvSpPr>
        <p:spPr>
          <a:xfrm>
            <a:off x="8078152" y="5820727"/>
            <a:ext cx="42864" cy="368619"/>
          </a:xfrm>
          <a:custGeom>
            <a:avLst/>
            <a:gdLst/>
            <a:ahLst/>
            <a:cxnLst/>
            <a:rect l="0" t="0" r="0" b="0"/>
            <a:pathLst>
              <a:path w="42864" h="368619">
                <a:moveTo>
                  <a:pt x="42863" y="0"/>
                </a:moveTo>
                <a:lnTo>
                  <a:pt x="38312" y="0"/>
                </a:lnTo>
                <a:lnTo>
                  <a:pt x="36019" y="953"/>
                </a:lnTo>
                <a:lnTo>
                  <a:pt x="33538" y="2540"/>
                </a:lnTo>
                <a:lnTo>
                  <a:pt x="30931" y="4551"/>
                </a:lnTo>
                <a:lnTo>
                  <a:pt x="29193" y="7797"/>
                </a:lnTo>
                <a:lnTo>
                  <a:pt x="28034" y="11865"/>
                </a:lnTo>
                <a:lnTo>
                  <a:pt x="27262" y="16483"/>
                </a:lnTo>
                <a:lnTo>
                  <a:pt x="26747" y="36706"/>
                </a:lnTo>
                <a:lnTo>
                  <a:pt x="25854" y="171416"/>
                </a:lnTo>
                <a:lnTo>
                  <a:pt x="24855" y="185715"/>
                </a:lnTo>
                <a:lnTo>
                  <a:pt x="23238" y="198105"/>
                </a:lnTo>
                <a:lnTo>
                  <a:pt x="21207" y="209222"/>
                </a:lnTo>
                <a:lnTo>
                  <a:pt x="19853" y="222349"/>
                </a:lnTo>
                <a:lnTo>
                  <a:pt x="18950" y="236816"/>
                </a:lnTo>
                <a:lnTo>
                  <a:pt x="17948" y="267176"/>
                </a:lnTo>
                <a:lnTo>
                  <a:pt x="17166" y="340555"/>
                </a:lnTo>
                <a:lnTo>
                  <a:pt x="17154" y="345985"/>
                </a:lnTo>
                <a:lnTo>
                  <a:pt x="16199" y="348766"/>
                </a:lnTo>
                <a:lnTo>
                  <a:pt x="14609" y="351574"/>
                </a:lnTo>
                <a:lnTo>
                  <a:pt x="12597" y="354398"/>
                </a:lnTo>
                <a:lnTo>
                  <a:pt x="11255" y="357232"/>
                </a:lnTo>
                <a:lnTo>
                  <a:pt x="10361" y="360075"/>
                </a:lnTo>
                <a:lnTo>
                  <a:pt x="9765" y="362922"/>
                </a:lnTo>
                <a:lnTo>
                  <a:pt x="8416" y="364821"/>
                </a:lnTo>
                <a:lnTo>
                  <a:pt x="6563" y="366087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88"/>
          <p:cNvSpPr/>
          <p:nvPr/>
        </p:nvSpPr>
        <p:spPr>
          <a:xfrm>
            <a:off x="7213713" y="6292215"/>
            <a:ext cx="161495" cy="239986"/>
          </a:xfrm>
          <a:custGeom>
            <a:avLst/>
            <a:gdLst/>
            <a:ahLst/>
            <a:cxnLst/>
            <a:rect l="0" t="0" r="0" b="0"/>
            <a:pathLst>
              <a:path w="161495" h="239986">
                <a:moveTo>
                  <a:pt x="161494" y="8572"/>
                </a:moveTo>
                <a:lnTo>
                  <a:pt x="147842" y="8572"/>
                </a:lnTo>
                <a:lnTo>
                  <a:pt x="142867" y="9525"/>
                </a:lnTo>
                <a:lnTo>
                  <a:pt x="138599" y="11113"/>
                </a:lnTo>
                <a:lnTo>
                  <a:pt x="134801" y="13123"/>
                </a:lnTo>
                <a:lnTo>
                  <a:pt x="130363" y="14464"/>
                </a:lnTo>
                <a:lnTo>
                  <a:pt x="125501" y="15357"/>
                </a:lnTo>
                <a:lnTo>
                  <a:pt x="120353" y="15953"/>
                </a:lnTo>
                <a:lnTo>
                  <a:pt x="115969" y="17302"/>
                </a:lnTo>
                <a:lnTo>
                  <a:pt x="112094" y="19155"/>
                </a:lnTo>
                <a:lnTo>
                  <a:pt x="108558" y="21343"/>
                </a:lnTo>
                <a:lnTo>
                  <a:pt x="103344" y="23754"/>
                </a:lnTo>
                <a:lnTo>
                  <a:pt x="97010" y="26313"/>
                </a:lnTo>
                <a:lnTo>
                  <a:pt x="89930" y="28972"/>
                </a:lnTo>
                <a:lnTo>
                  <a:pt x="84257" y="31697"/>
                </a:lnTo>
                <a:lnTo>
                  <a:pt x="79523" y="34467"/>
                </a:lnTo>
                <a:lnTo>
                  <a:pt x="75414" y="37265"/>
                </a:lnTo>
                <a:lnTo>
                  <a:pt x="70770" y="41036"/>
                </a:lnTo>
                <a:lnTo>
                  <a:pt x="65769" y="45455"/>
                </a:lnTo>
                <a:lnTo>
                  <a:pt x="55132" y="55444"/>
                </a:lnTo>
                <a:lnTo>
                  <a:pt x="18264" y="91825"/>
                </a:lnTo>
                <a:lnTo>
                  <a:pt x="14572" y="95506"/>
                </a:lnTo>
                <a:lnTo>
                  <a:pt x="12111" y="98913"/>
                </a:lnTo>
                <a:lnTo>
                  <a:pt x="9377" y="105239"/>
                </a:lnTo>
                <a:lnTo>
                  <a:pt x="5622" y="111225"/>
                </a:lnTo>
                <a:lnTo>
                  <a:pt x="3287" y="114155"/>
                </a:lnTo>
                <a:lnTo>
                  <a:pt x="692" y="119950"/>
                </a:lnTo>
                <a:lnTo>
                  <a:pt x="0" y="122829"/>
                </a:lnTo>
                <a:lnTo>
                  <a:pt x="491" y="125701"/>
                </a:lnTo>
                <a:lnTo>
                  <a:pt x="3578" y="131432"/>
                </a:lnTo>
                <a:lnTo>
                  <a:pt x="8124" y="137154"/>
                </a:lnTo>
                <a:lnTo>
                  <a:pt x="10670" y="140013"/>
                </a:lnTo>
                <a:lnTo>
                  <a:pt x="13320" y="141920"/>
                </a:lnTo>
                <a:lnTo>
                  <a:pt x="16039" y="143191"/>
                </a:lnTo>
                <a:lnTo>
                  <a:pt x="18804" y="144038"/>
                </a:lnTo>
                <a:lnTo>
                  <a:pt x="21600" y="143650"/>
                </a:lnTo>
                <a:lnTo>
                  <a:pt x="24416" y="142439"/>
                </a:lnTo>
                <a:lnTo>
                  <a:pt x="27246" y="140679"/>
                </a:lnTo>
                <a:lnTo>
                  <a:pt x="31990" y="139506"/>
                </a:lnTo>
                <a:lnTo>
                  <a:pt x="38011" y="138724"/>
                </a:lnTo>
                <a:lnTo>
                  <a:pt x="44881" y="138203"/>
                </a:lnTo>
                <a:lnTo>
                  <a:pt x="50415" y="136903"/>
                </a:lnTo>
                <a:lnTo>
                  <a:pt x="55056" y="135083"/>
                </a:lnTo>
                <a:lnTo>
                  <a:pt x="59103" y="132918"/>
                </a:lnTo>
                <a:lnTo>
                  <a:pt x="66563" y="131474"/>
                </a:lnTo>
                <a:lnTo>
                  <a:pt x="76300" y="130512"/>
                </a:lnTo>
                <a:lnTo>
                  <a:pt x="102597" y="129157"/>
                </a:lnTo>
                <a:lnTo>
                  <a:pt x="107942" y="128967"/>
                </a:lnTo>
                <a:lnTo>
                  <a:pt x="112457" y="129793"/>
                </a:lnTo>
                <a:lnTo>
                  <a:pt x="116420" y="131296"/>
                </a:lnTo>
                <a:lnTo>
                  <a:pt x="120015" y="133250"/>
                </a:lnTo>
                <a:lnTo>
                  <a:pt x="124316" y="134554"/>
                </a:lnTo>
                <a:lnTo>
                  <a:pt x="129089" y="135422"/>
                </a:lnTo>
                <a:lnTo>
                  <a:pt x="141334" y="136816"/>
                </a:lnTo>
                <a:lnTo>
                  <a:pt x="145549" y="139547"/>
                </a:lnTo>
                <a:lnTo>
                  <a:pt x="148006" y="141608"/>
                </a:lnTo>
                <a:lnTo>
                  <a:pt x="150597" y="143936"/>
                </a:lnTo>
                <a:lnTo>
                  <a:pt x="156016" y="149061"/>
                </a:lnTo>
                <a:lnTo>
                  <a:pt x="157842" y="151762"/>
                </a:lnTo>
                <a:lnTo>
                  <a:pt x="159871" y="157302"/>
                </a:lnTo>
                <a:lnTo>
                  <a:pt x="160412" y="161065"/>
                </a:lnTo>
                <a:lnTo>
                  <a:pt x="160773" y="165479"/>
                </a:lnTo>
                <a:lnTo>
                  <a:pt x="161014" y="170327"/>
                </a:lnTo>
                <a:lnTo>
                  <a:pt x="160221" y="176416"/>
                </a:lnTo>
                <a:lnTo>
                  <a:pt x="158740" y="183333"/>
                </a:lnTo>
                <a:lnTo>
                  <a:pt x="156801" y="190802"/>
                </a:lnTo>
                <a:lnTo>
                  <a:pt x="155508" y="196734"/>
                </a:lnTo>
                <a:lnTo>
                  <a:pt x="154646" y="201641"/>
                </a:lnTo>
                <a:lnTo>
                  <a:pt x="154071" y="205865"/>
                </a:lnTo>
                <a:lnTo>
                  <a:pt x="152736" y="209633"/>
                </a:lnTo>
                <a:lnTo>
                  <a:pt x="148712" y="216360"/>
                </a:lnTo>
                <a:lnTo>
                  <a:pt x="143747" y="222525"/>
                </a:lnTo>
                <a:lnTo>
                  <a:pt x="141091" y="225502"/>
                </a:lnTo>
                <a:lnTo>
                  <a:pt x="137415" y="228440"/>
                </a:lnTo>
                <a:lnTo>
                  <a:pt x="133058" y="231351"/>
                </a:lnTo>
                <a:lnTo>
                  <a:pt x="128249" y="234243"/>
                </a:lnTo>
                <a:lnTo>
                  <a:pt x="124091" y="236172"/>
                </a:lnTo>
                <a:lnTo>
                  <a:pt x="120367" y="237458"/>
                </a:lnTo>
                <a:lnTo>
                  <a:pt x="116931" y="238315"/>
                </a:lnTo>
                <a:lnTo>
                  <a:pt x="113687" y="238887"/>
                </a:lnTo>
                <a:lnTo>
                  <a:pt x="110574" y="239268"/>
                </a:lnTo>
                <a:lnTo>
                  <a:pt x="103282" y="239880"/>
                </a:lnTo>
                <a:lnTo>
                  <a:pt x="99745" y="239963"/>
                </a:lnTo>
                <a:lnTo>
                  <a:pt x="97467" y="239985"/>
                </a:lnTo>
                <a:lnTo>
                  <a:pt x="94998" y="239048"/>
                </a:lnTo>
                <a:lnTo>
                  <a:pt x="92398" y="237470"/>
                </a:lnTo>
                <a:lnTo>
                  <a:pt x="89713" y="235466"/>
                </a:lnTo>
                <a:lnTo>
                  <a:pt x="86970" y="232225"/>
                </a:lnTo>
                <a:lnTo>
                  <a:pt x="84189" y="228159"/>
                </a:lnTo>
                <a:lnTo>
                  <a:pt x="81382" y="223543"/>
                </a:lnTo>
                <a:lnTo>
                  <a:pt x="79511" y="218562"/>
                </a:lnTo>
                <a:lnTo>
                  <a:pt x="78264" y="213335"/>
                </a:lnTo>
                <a:lnTo>
                  <a:pt x="77432" y="207945"/>
                </a:lnTo>
                <a:lnTo>
                  <a:pt x="76878" y="197686"/>
                </a:lnTo>
                <a:lnTo>
                  <a:pt x="76262" y="168505"/>
                </a:lnTo>
                <a:lnTo>
                  <a:pt x="77051" y="154246"/>
                </a:lnTo>
                <a:lnTo>
                  <a:pt x="78528" y="140931"/>
                </a:lnTo>
                <a:lnTo>
                  <a:pt x="80466" y="128244"/>
                </a:lnTo>
                <a:lnTo>
                  <a:pt x="83663" y="115976"/>
                </a:lnTo>
                <a:lnTo>
                  <a:pt x="87699" y="103987"/>
                </a:lnTo>
                <a:lnTo>
                  <a:pt x="92295" y="92185"/>
                </a:lnTo>
                <a:lnTo>
                  <a:pt x="96312" y="82412"/>
                </a:lnTo>
                <a:lnTo>
                  <a:pt x="99942" y="73991"/>
                </a:lnTo>
                <a:lnTo>
                  <a:pt x="103314" y="66472"/>
                </a:lnTo>
                <a:lnTo>
                  <a:pt x="105562" y="59555"/>
                </a:lnTo>
                <a:lnTo>
                  <a:pt x="107061" y="53038"/>
                </a:lnTo>
                <a:lnTo>
                  <a:pt x="108061" y="46789"/>
                </a:lnTo>
                <a:lnTo>
                  <a:pt x="109679" y="41670"/>
                </a:lnTo>
                <a:lnTo>
                  <a:pt x="111711" y="37305"/>
                </a:lnTo>
                <a:lnTo>
                  <a:pt x="116508" y="29915"/>
                </a:lnTo>
                <a:lnTo>
                  <a:pt x="119121" y="26611"/>
                </a:lnTo>
                <a:lnTo>
                  <a:pt x="121815" y="23455"/>
                </a:lnTo>
                <a:lnTo>
                  <a:pt x="123612" y="20399"/>
                </a:lnTo>
                <a:lnTo>
                  <a:pt x="125608" y="14464"/>
                </a:lnTo>
                <a:lnTo>
                  <a:pt x="129034" y="8651"/>
                </a:lnTo>
                <a:lnTo>
                  <a:pt x="131282" y="5767"/>
                </a:lnTo>
                <a:lnTo>
                  <a:pt x="133733" y="3845"/>
                </a:lnTo>
                <a:lnTo>
                  <a:pt x="136319" y="2563"/>
                </a:lnTo>
                <a:lnTo>
                  <a:pt x="14434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89"/>
          <p:cNvSpPr/>
          <p:nvPr/>
        </p:nvSpPr>
        <p:spPr>
          <a:xfrm>
            <a:off x="7632382" y="6412229"/>
            <a:ext cx="8574" cy="162879"/>
          </a:xfrm>
          <a:custGeom>
            <a:avLst/>
            <a:gdLst/>
            <a:ahLst/>
            <a:cxnLst/>
            <a:rect l="0" t="0" r="0" b="0"/>
            <a:pathLst>
              <a:path w="8574" h="162879">
                <a:moveTo>
                  <a:pt x="8573" y="0"/>
                </a:moveTo>
                <a:lnTo>
                  <a:pt x="8573" y="4552"/>
                </a:lnTo>
                <a:lnTo>
                  <a:pt x="7620" y="6844"/>
                </a:lnTo>
                <a:lnTo>
                  <a:pt x="6033" y="9325"/>
                </a:lnTo>
                <a:lnTo>
                  <a:pt x="1192" y="15601"/>
                </a:lnTo>
                <a:lnTo>
                  <a:pt x="795" y="21831"/>
                </a:lnTo>
                <a:lnTo>
                  <a:pt x="354" y="43993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90"/>
          <p:cNvSpPr/>
          <p:nvPr/>
        </p:nvSpPr>
        <p:spPr>
          <a:xfrm>
            <a:off x="7958137" y="5923597"/>
            <a:ext cx="171451" cy="51436"/>
          </a:xfrm>
          <a:custGeom>
            <a:avLst/>
            <a:gdLst/>
            <a:ahLst/>
            <a:cxnLst/>
            <a:rect l="0" t="0" r="0" b="0"/>
            <a:pathLst>
              <a:path w="171451" h="51436">
                <a:moveTo>
                  <a:pt x="0" y="51435"/>
                </a:moveTo>
                <a:lnTo>
                  <a:pt x="4551" y="51435"/>
                </a:lnTo>
                <a:lnTo>
                  <a:pt x="7797" y="50483"/>
                </a:lnTo>
                <a:lnTo>
                  <a:pt x="11866" y="48895"/>
                </a:lnTo>
                <a:lnTo>
                  <a:pt x="22982" y="44054"/>
                </a:lnTo>
                <a:lnTo>
                  <a:pt x="24846" y="42705"/>
                </a:lnTo>
                <a:lnTo>
                  <a:pt x="27041" y="40852"/>
                </a:lnTo>
                <a:lnTo>
                  <a:pt x="29458" y="38665"/>
                </a:lnTo>
                <a:lnTo>
                  <a:pt x="32021" y="37206"/>
                </a:lnTo>
                <a:lnTo>
                  <a:pt x="34682" y="36234"/>
                </a:lnTo>
                <a:lnTo>
                  <a:pt x="37409" y="35587"/>
                </a:lnTo>
                <a:lnTo>
                  <a:pt x="40180" y="34202"/>
                </a:lnTo>
                <a:lnTo>
                  <a:pt x="42979" y="32327"/>
                </a:lnTo>
                <a:lnTo>
                  <a:pt x="45798" y="30124"/>
                </a:lnTo>
                <a:lnTo>
                  <a:pt x="48630" y="28655"/>
                </a:lnTo>
                <a:lnTo>
                  <a:pt x="51470" y="27676"/>
                </a:lnTo>
                <a:lnTo>
                  <a:pt x="54316" y="27023"/>
                </a:lnTo>
                <a:lnTo>
                  <a:pt x="57166" y="26588"/>
                </a:lnTo>
                <a:lnTo>
                  <a:pt x="60018" y="26298"/>
                </a:lnTo>
                <a:lnTo>
                  <a:pt x="62871" y="26105"/>
                </a:lnTo>
                <a:lnTo>
                  <a:pt x="65728" y="25023"/>
                </a:lnTo>
                <a:lnTo>
                  <a:pt x="68583" y="23350"/>
                </a:lnTo>
                <a:lnTo>
                  <a:pt x="71440" y="21282"/>
                </a:lnTo>
                <a:lnTo>
                  <a:pt x="74297" y="19903"/>
                </a:lnTo>
                <a:lnTo>
                  <a:pt x="77153" y="18984"/>
                </a:lnTo>
                <a:lnTo>
                  <a:pt x="84032" y="17508"/>
                </a:lnTo>
                <a:lnTo>
                  <a:pt x="86502" y="16435"/>
                </a:lnTo>
                <a:lnTo>
                  <a:pt x="94326" y="12702"/>
                </a:lnTo>
                <a:lnTo>
                  <a:pt x="98127" y="11326"/>
                </a:lnTo>
                <a:lnTo>
                  <a:pt x="101612" y="10408"/>
                </a:lnTo>
                <a:lnTo>
                  <a:pt x="104890" y="9796"/>
                </a:lnTo>
                <a:lnTo>
                  <a:pt x="109931" y="8436"/>
                </a:lnTo>
                <a:lnTo>
                  <a:pt x="123153" y="4384"/>
                </a:lnTo>
                <a:lnTo>
                  <a:pt x="129727" y="2923"/>
                </a:lnTo>
                <a:lnTo>
                  <a:pt x="136015" y="194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91"/>
          <p:cNvSpPr/>
          <p:nvPr/>
        </p:nvSpPr>
        <p:spPr>
          <a:xfrm>
            <a:off x="7971139" y="5837872"/>
            <a:ext cx="132731" cy="137161"/>
          </a:xfrm>
          <a:custGeom>
            <a:avLst/>
            <a:gdLst/>
            <a:ahLst/>
            <a:cxnLst/>
            <a:rect l="0" t="0" r="0" b="0"/>
            <a:pathLst>
              <a:path w="132731" h="137161">
                <a:moveTo>
                  <a:pt x="55578" y="0"/>
                </a:moveTo>
                <a:lnTo>
                  <a:pt x="55578" y="75079"/>
                </a:lnTo>
                <a:lnTo>
                  <a:pt x="56530" y="79580"/>
                </a:lnTo>
                <a:lnTo>
                  <a:pt x="58118" y="83534"/>
                </a:lnTo>
                <a:lnTo>
                  <a:pt x="60129" y="87122"/>
                </a:lnTo>
                <a:lnTo>
                  <a:pt x="61469" y="90466"/>
                </a:lnTo>
                <a:lnTo>
                  <a:pt x="62363" y="93648"/>
                </a:lnTo>
                <a:lnTo>
                  <a:pt x="62960" y="96722"/>
                </a:lnTo>
                <a:lnTo>
                  <a:pt x="63356" y="100677"/>
                </a:lnTo>
                <a:lnTo>
                  <a:pt x="63621" y="105218"/>
                </a:lnTo>
                <a:lnTo>
                  <a:pt x="64046" y="117092"/>
                </a:lnTo>
                <a:lnTo>
                  <a:pt x="63128" y="117114"/>
                </a:lnTo>
                <a:lnTo>
                  <a:pt x="59568" y="114598"/>
                </a:lnTo>
                <a:lnTo>
                  <a:pt x="57286" y="112594"/>
                </a:lnTo>
                <a:lnTo>
                  <a:pt x="54812" y="110305"/>
                </a:lnTo>
                <a:lnTo>
                  <a:pt x="52210" y="107827"/>
                </a:lnTo>
                <a:lnTo>
                  <a:pt x="49522" y="102365"/>
                </a:lnTo>
                <a:lnTo>
                  <a:pt x="46778" y="94913"/>
                </a:lnTo>
                <a:lnTo>
                  <a:pt x="43997" y="86135"/>
                </a:lnTo>
                <a:lnTo>
                  <a:pt x="42143" y="78378"/>
                </a:lnTo>
                <a:lnTo>
                  <a:pt x="40906" y="71302"/>
                </a:lnTo>
                <a:lnTo>
                  <a:pt x="40081" y="64680"/>
                </a:lnTo>
                <a:lnTo>
                  <a:pt x="38579" y="59312"/>
                </a:lnTo>
                <a:lnTo>
                  <a:pt x="36626" y="54782"/>
                </a:lnTo>
                <a:lnTo>
                  <a:pt x="34371" y="50809"/>
                </a:lnTo>
                <a:lnTo>
                  <a:pt x="32867" y="47207"/>
                </a:lnTo>
                <a:lnTo>
                  <a:pt x="31866" y="43854"/>
                </a:lnTo>
                <a:lnTo>
                  <a:pt x="31197" y="40666"/>
                </a:lnTo>
                <a:lnTo>
                  <a:pt x="30751" y="36636"/>
                </a:lnTo>
                <a:lnTo>
                  <a:pt x="30455" y="32044"/>
                </a:lnTo>
                <a:lnTo>
                  <a:pt x="30257" y="27078"/>
                </a:lnTo>
                <a:lnTo>
                  <a:pt x="29172" y="23767"/>
                </a:lnTo>
                <a:lnTo>
                  <a:pt x="27496" y="21559"/>
                </a:lnTo>
                <a:lnTo>
                  <a:pt x="25427" y="20088"/>
                </a:lnTo>
                <a:lnTo>
                  <a:pt x="24048" y="20059"/>
                </a:lnTo>
                <a:lnTo>
                  <a:pt x="23128" y="20994"/>
                </a:lnTo>
                <a:lnTo>
                  <a:pt x="22514" y="22568"/>
                </a:lnTo>
                <a:lnTo>
                  <a:pt x="22105" y="24570"/>
                </a:lnTo>
                <a:lnTo>
                  <a:pt x="21833" y="26858"/>
                </a:lnTo>
                <a:lnTo>
                  <a:pt x="21396" y="32822"/>
                </a:lnTo>
                <a:lnTo>
                  <a:pt x="18796" y="36178"/>
                </a:lnTo>
                <a:lnTo>
                  <a:pt x="16770" y="38406"/>
                </a:lnTo>
                <a:lnTo>
                  <a:pt x="15419" y="40844"/>
                </a:lnTo>
                <a:lnTo>
                  <a:pt x="14517" y="43422"/>
                </a:lnTo>
                <a:lnTo>
                  <a:pt x="13917" y="46093"/>
                </a:lnTo>
                <a:lnTo>
                  <a:pt x="13516" y="49779"/>
                </a:lnTo>
                <a:lnTo>
                  <a:pt x="13249" y="54141"/>
                </a:lnTo>
                <a:lnTo>
                  <a:pt x="12953" y="64068"/>
                </a:lnTo>
                <a:lnTo>
                  <a:pt x="12747" y="87048"/>
                </a:lnTo>
                <a:lnTo>
                  <a:pt x="11784" y="92322"/>
                </a:lnTo>
                <a:lnTo>
                  <a:pt x="10190" y="98696"/>
                </a:lnTo>
                <a:lnTo>
                  <a:pt x="8174" y="105802"/>
                </a:lnTo>
                <a:lnTo>
                  <a:pt x="5878" y="111492"/>
                </a:lnTo>
                <a:lnTo>
                  <a:pt x="3395" y="116238"/>
                </a:lnTo>
                <a:lnTo>
                  <a:pt x="786" y="120355"/>
                </a:lnTo>
                <a:lnTo>
                  <a:pt x="0" y="123099"/>
                </a:lnTo>
                <a:lnTo>
                  <a:pt x="429" y="124929"/>
                </a:lnTo>
                <a:lnTo>
                  <a:pt x="1667" y="126148"/>
                </a:lnTo>
                <a:lnTo>
                  <a:pt x="2492" y="126009"/>
                </a:lnTo>
                <a:lnTo>
                  <a:pt x="3042" y="124964"/>
                </a:lnTo>
                <a:lnTo>
                  <a:pt x="3926" y="120993"/>
                </a:lnTo>
                <a:lnTo>
                  <a:pt x="6587" y="117910"/>
                </a:lnTo>
                <a:lnTo>
                  <a:pt x="8629" y="115754"/>
                </a:lnTo>
                <a:lnTo>
                  <a:pt x="10944" y="114317"/>
                </a:lnTo>
                <a:lnTo>
                  <a:pt x="13440" y="113359"/>
                </a:lnTo>
                <a:lnTo>
                  <a:pt x="16056" y="112720"/>
                </a:lnTo>
                <a:lnTo>
                  <a:pt x="18753" y="112295"/>
                </a:lnTo>
                <a:lnTo>
                  <a:pt x="21503" y="112010"/>
                </a:lnTo>
                <a:lnTo>
                  <a:pt x="24290" y="111821"/>
                </a:lnTo>
                <a:lnTo>
                  <a:pt x="26146" y="110743"/>
                </a:lnTo>
                <a:lnTo>
                  <a:pt x="27385" y="109071"/>
                </a:lnTo>
                <a:lnTo>
                  <a:pt x="28210" y="107004"/>
                </a:lnTo>
                <a:lnTo>
                  <a:pt x="29713" y="105626"/>
                </a:lnTo>
                <a:lnTo>
                  <a:pt x="31667" y="104708"/>
                </a:lnTo>
                <a:lnTo>
                  <a:pt x="33923" y="104095"/>
                </a:lnTo>
                <a:lnTo>
                  <a:pt x="36379" y="103687"/>
                </a:lnTo>
                <a:lnTo>
                  <a:pt x="38968" y="103415"/>
                </a:lnTo>
                <a:lnTo>
                  <a:pt x="41647" y="103233"/>
                </a:lnTo>
                <a:lnTo>
                  <a:pt x="44386" y="102160"/>
                </a:lnTo>
                <a:lnTo>
                  <a:pt x="47165" y="100491"/>
                </a:lnTo>
                <a:lnTo>
                  <a:pt x="49968" y="98427"/>
                </a:lnTo>
                <a:lnTo>
                  <a:pt x="52792" y="96098"/>
                </a:lnTo>
                <a:lnTo>
                  <a:pt x="55625" y="93593"/>
                </a:lnTo>
                <a:lnTo>
                  <a:pt x="58467" y="90970"/>
                </a:lnTo>
                <a:lnTo>
                  <a:pt x="61314" y="89222"/>
                </a:lnTo>
                <a:lnTo>
                  <a:pt x="64164" y="88056"/>
                </a:lnTo>
                <a:lnTo>
                  <a:pt x="67018" y="87280"/>
                </a:lnTo>
                <a:lnTo>
                  <a:pt x="70825" y="86762"/>
                </a:lnTo>
                <a:lnTo>
                  <a:pt x="75267" y="86416"/>
                </a:lnTo>
                <a:lnTo>
                  <a:pt x="80134" y="86186"/>
                </a:lnTo>
                <a:lnTo>
                  <a:pt x="90621" y="85930"/>
                </a:lnTo>
                <a:lnTo>
                  <a:pt x="98776" y="85816"/>
                </a:lnTo>
                <a:lnTo>
                  <a:pt x="99617" y="85786"/>
                </a:lnTo>
                <a:lnTo>
                  <a:pt x="96249" y="85743"/>
                </a:lnTo>
                <a:lnTo>
                  <a:pt x="94122" y="85737"/>
                </a:lnTo>
                <a:lnTo>
                  <a:pt x="89847" y="86686"/>
                </a:lnTo>
                <a:lnTo>
                  <a:pt x="84139" y="88270"/>
                </a:lnTo>
                <a:lnTo>
                  <a:pt x="77476" y="90280"/>
                </a:lnTo>
                <a:lnTo>
                  <a:pt x="71129" y="92571"/>
                </a:lnTo>
                <a:lnTo>
                  <a:pt x="64993" y="95052"/>
                </a:lnTo>
                <a:lnTo>
                  <a:pt x="58997" y="97658"/>
                </a:lnTo>
                <a:lnTo>
                  <a:pt x="54048" y="99395"/>
                </a:lnTo>
                <a:lnTo>
                  <a:pt x="49796" y="100554"/>
                </a:lnTo>
                <a:lnTo>
                  <a:pt x="46008" y="101325"/>
                </a:lnTo>
                <a:lnTo>
                  <a:pt x="42531" y="101841"/>
                </a:lnTo>
                <a:lnTo>
                  <a:pt x="39260" y="102184"/>
                </a:lnTo>
                <a:lnTo>
                  <a:pt x="36127" y="102412"/>
                </a:lnTo>
                <a:lnTo>
                  <a:pt x="32133" y="103517"/>
                </a:lnTo>
                <a:lnTo>
                  <a:pt x="27565" y="105207"/>
                </a:lnTo>
                <a:lnTo>
                  <a:pt x="22616" y="107286"/>
                </a:lnTo>
                <a:lnTo>
                  <a:pt x="18364" y="108671"/>
                </a:lnTo>
                <a:lnTo>
                  <a:pt x="14576" y="109595"/>
                </a:lnTo>
                <a:lnTo>
                  <a:pt x="11099" y="110211"/>
                </a:lnTo>
                <a:lnTo>
                  <a:pt x="8780" y="111574"/>
                </a:lnTo>
                <a:lnTo>
                  <a:pt x="7234" y="113435"/>
                </a:lnTo>
                <a:lnTo>
                  <a:pt x="6204" y="115628"/>
                </a:lnTo>
                <a:lnTo>
                  <a:pt x="6469" y="116138"/>
                </a:lnTo>
                <a:lnTo>
                  <a:pt x="7599" y="115525"/>
                </a:lnTo>
                <a:lnTo>
                  <a:pt x="9304" y="114165"/>
                </a:lnTo>
                <a:lnTo>
                  <a:pt x="11394" y="113257"/>
                </a:lnTo>
                <a:lnTo>
                  <a:pt x="13740" y="112652"/>
                </a:lnTo>
                <a:lnTo>
                  <a:pt x="16256" y="112249"/>
                </a:lnTo>
                <a:lnTo>
                  <a:pt x="19839" y="111981"/>
                </a:lnTo>
                <a:lnTo>
                  <a:pt x="24131" y="111801"/>
                </a:lnTo>
                <a:lnTo>
                  <a:pt x="28899" y="111682"/>
                </a:lnTo>
                <a:lnTo>
                  <a:pt x="33029" y="110649"/>
                </a:lnTo>
                <a:lnTo>
                  <a:pt x="36736" y="109009"/>
                </a:lnTo>
                <a:lnTo>
                  <a:pt x="40158" y="106963"/>
                </a:lnTo>
                <a:lnTo>
                  <a:pt x="44346" y="105599"/>
                </a:lnTo>
                <a:lnTo>
                  <a:pt x="49043" y="104689"/>
                </a:lnTo>
                <a:lnTo>
                  <a:pt x="54078" y="104083"/>
                </a:lnTo>
                <a:lnTo>
                  <a:pt x="58389" y="103678"/>
                </a:lnTo>
                <a:lnTo>
                  <a:pt x="62214" y="103409"/>
                </a:lnTo>
                <a:lnTo>
                  <a:pt x="65717" y="103230"/>
                </a:lnTo>
                <a:lnTo>
                  <a:pt x="74690" y="103030"/>
                </a:lnTo>
                <a:lnTo>
                  <a:pt x="114264" y="102873"/>
                </a:lnTo>
                <a:lnTo>
                  <a:pt x="69022" y="102870"/>
                </a:lnTo>
                <a:lnTo>
                  <a:pt x="67399" y="101918"/>
                </a:lnTo>
                <a:lnTo>
                  <a:pt x="66316" y="100331"/>
                </a:lnTo>
                <a:lnTo>
                  <a:pt x="64579" y="95489"/>
                </a:lnTo>
                <a:lnTo>
                  <a:pt x="65389" y="95092"/>
                </a:lnTo>
                <a:lnTo>
                  <a:pt x="68828" y="94651"/>
                </a:lnTo>
                <a:lnTo>
                  <a:pt x="71079" y="93581"/>
                </a:lnTo>
                <a:lnTo>
                  <a:pt x="73532" y="91915"/>
                </a:lnTo>
                <a:lnTo>
                  <a:pt x="76120" y="89851"/>
                </a:lnTo>
                <a:lnTo>
                  <a:pt x="78798" y="88476"/>
                </a:lnTo>
                <a:lnTo>
                  <a:pt x="81535" y="87559"/>
                </a:lnTo>
                <a:lnTo>
                  <a:pt x="84314" y="86948"/>
                </a:lnTo>
                <a:lnTo>
                  <a:pt x="87117" y="86540"/>
                </a:lnTo>
                <a:lnTo>
                  <a:pt x="89939" y="86269"/>
                </a:lnTo>
                <a:lnTo>
                  <a:pt x="96761" y="85832"/>
                </a:lnTo>
                <a:lnTo>
                  <a:pt x="96369" y="86749"/>
                </a:lnTo>
                <a:lnTo>
                  <a:pt x="93392" y="90308"/>
                </a:lnTo>
                <a:lnTo>
                  <a:pt x="91265" y="91638"/>
                </a:lnTo>
                <a:lnTo>
                  <a:pt x="88895" y="92524"/>
                </a:lnTo>
                <a:lnTo>
                  <a:pt x="86362" y="93115"/>
                </a:lnTo>
                <a:lnTo>
                  <a:pt x="83720" y="94462"/>
                </a:lnTo>
                <a:lnTo>
                  <a:pt x="81007" y="96312"/>
                </a:lnTo>
                <a:lnTo>
                  <a:pt x="74359" y="101575"/>
                </a:lnTo>
                <a:lnTo>
                  <a:pt x="70911" y="102294"/>
                </a:lnTo>
                <a:lnTo>
                  <a:pt x="68657" y="102486"/>
                </a:lnTo>
                <a:lnTo>
                  <a:pt x="66202" y="103566"/>
                </a:lnTo>
                <a:lnTo>
                  <a:pt x="63613" y="105240"/>
                </a:lnTo>
                <a:lnTo>
                  <a:pt x="60935" y="107308"/>
                </a:lnTo>
                <a:lnTo>
                  <a:pt x="58198" y="108686"/>
                </a:lnTo>
                <a:lnTo>
                  <a:pt x="55419" y="109605"/>
                </a:lnTo>
                <a:lnTo>
                  <a:pt x="52614" y="110217"/>
                </a:lnTo>
                <a:lnTo>
                  <a:pt x="49792" y="110626"/>
                </a:lnTo>
                <a:lnTo>
                  <a:pt x="46959" y="110898"/>
                </a:lnTo>
                <a:lnTo>
                  <a:pt x="44116" y="111079"/>
                </a:lnTo>
                <a:lnTo>
                  <a:pt x="42223" y="112153"/>
                </a:lnTo>
                <a:lnTo>
                  <a:pt x="40959" y="113821"/>
                </a:lnTo>
                <a:lnTo>
                  <a:pt x="40118" y="115886"/>
                </a:lnTo>
                <a:lnTo>
                  <a:pt x="38603" y="117262"/>
                </a:lnTo>
                <a:lnTo>
                  <a:pt x="36641" y="118180"/>
                </a:lnTo>
                <a:lnTo>
                  <a:pt x="34381" y="118792"/>
                </a:lnTo>
                <a:lnTo>
                  <a:pt x="31922" y="119200"/>
                </a:lnTo>
                <a:lnTo>
                  <a:pt x="29330" y="119472"/>
                </a:lnTo>
                <a:lnTo>
                  <a:pt x="26649" y="119653"/>
                </a:lnTo>
                <a:lnTo>
                  <a:pt x="23910" y="120726"/>
                </a:lnTo>
                <a:lnTo>
                  <a:pt x="21131" y="122394"/>
                </a:lnTo>
                <a:lnTo>
                  <a:pt x="18326" y="124459"/>
                </a:lnTo>
                <a:lnTo>
                  <a:pt x="17408" y="125835"/>
                </a:lnTo>
                <a:lnTo>
                  <a:pt x="17749" y="126753"/>
                </a:lnTo>
                <a:lnTo>
                  <a:pt x="18929" y="127364"/>
                </a:lnTo>
                <a:lnTo>
                  <a:pt x="24478" y="127772"/>
                </a:lnTo>
                <a:lnTo>
                  <a:pt x="32939" y="128044"/>
                </a:lnTo>
                <a:lnTo>
                  <a:pt x="73276" y="128540"/>
                </a:lnTo>
                <a:lnTo>
                  <a:pt x="100828" y="128585"/>
                </a:lnTo>
                <a:lnTo>
                  <a:pt x="103842" y="129538"/>
                </a:lnTo>
                <a:lnTo>
                  <a:pt x="106805" y="131126"/>
                </a:lnTo>
                <a:lnTo>
                  <a:pt x="109732" y="133137"/>
                </a:lnTo>
                <a:lnTo>
                  <a:pt x="112635" y="134478"/>
                </a:lnTo>
                <a:lnTo>
                  <a:pt x="115523" y="135372"/>
                </a:lnTo>
                <a:lnTo>
                  <a:pt x="118402" y="135968"/>
                </a:lnTo>
                <a:lnTo>
                  <a:pt x="121273" y="136365"/>
                </a:lnTo>
                <a:lnTo>
                  <a:pt x="124140" y="136631"/>
                </a:lnTo>
                <a:lnTo>
                  <a:pt x="132730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92"/>
          <p:cNvSpPr/>
          <p:nvPr/>
        </p:nvSpPr>
        <p:spPr>
          <a:xfrm>
            <a:off x="6764310" y="5606415"/>
            <a:ext cx="199418" cy="162878"/>
          </a:xfrm>
          <a:custGeom>
            <a:avLst/>
            <a:gdLst/>
            <a:ahLst/>
            <a:cxnLst/>
            <a:rect l="0" t="0" r="0" b="0"/>
            <a:pathLst>
              <a:path w="199418" h="162878">
                <a:moveTo>
                  <a:pt x="199417" y="0"/>
                </a:moveTo>
                <a:lnTo>
                  <a:pt x="185765" y="0"/>
                </a:lnTo>
                <a:lnTo>
                  <a:pt x="180790" y="952"/>
                </a:lnTo>
                <a:lnTo>
                  <a:pt x="176522" y="2540"/>
                </a:lnTo>
                <a:lnTo>
                  <a:pt x="172723" y="4551"/>
                </a:lnTo>
                <a:lnTo>
                  <a:pt x="167334" y="7796"/>
                </a:lnTo>
                <a:lnTo>
                  <a:pt x="153725" y="16482"/>
                </a:lnTo>
                <a:lnTo>
                  <a:pt x="148001" y="20513"/>
                </a:lnTo>
                <a:lnTo>
                  <a:pt x="143232" y="24153"/>
                </a:lnTo>
                <a:lnTo>
                  <a:pt x="139101" y="27532"/>
                </a:lnTo>
                <a:lnTo>
                  <a:pt x="133489" y="30737"/>
                </a:lnTo>
                <a:lnTo>
                  <a:pt x="126890" y="33826"/>
                </a:lnTo>
                <a:lnTo>
                  <a:pt x="119633" y="36838"/>
                </a:lnTo>
                <a:lnTo>
                  <a:pt x="108128" y="42656"/>
                </a:lnTo>
                <a:lnTo>
                  <a:pt x="77564" y="59281"/>
                </a:lnTo>
                <a:lnTo>
                  <a:pt x="65794" y="65238"/>
                </a:lnTo>
                <a:lnTo>
                  <a:pt x="56996" y="69209"/>
                </a:lnTo>
                <a:lnTo>
                  <a:pt x="50177" y="71857"/>
                </a:lnTo>
                <a:lnTo>
                  <a:pt x="42773" y="75527"/>
                </a:lnTo>
                <a:lnTo>
                  <a:pt x="34981" y="79879"/>
                </a:lnTo>
                <a:lnTo>
                  <a:pt x="26928" y="84685"/>
                </a:lnTo>
                <a:lnTo>
                  <a:pt x="20607" y="87889"/>
                </a:lnTo>
                <a:lnTo>
                  <a:pt x="15440" y="90025"/>
                </a:lnTo>
                <a:lnTo>
                  <a:pt x="11043" y="91449"/>
                </a:lnTo>
                <a:lnTo>
                  <a:pt x="7159" y="93351"/>
                </a:lnTo>
                <a:lnTo>
                  <a:pt x="3618" y="95572"/>
                </a:lnTo>
                <a:lnTo>
                  <a:pt x="305" y="98004"/>
                </a:lnTo>
                <a:lnTo>
                  <a:pt x="0" y="100578"/>
                </a:lnTo>
                <a:lnTo>
                  <a:pt x="1703" y="103247"/>
                </a:lnTo>
                <a:lnTo>
                  <a:pt x="4743" y="105979"/>
                </a:lnTo>
                <a:lnTo>
                  <a:pt x="7721" y="107800"/>
                </a:lnTo>
                <a:lnTo>
                  <a:pt x="13572" y="109823"/>
                </a:lnTo>
                <a:lnTo>
                  <a:pt x="17417" y="111315"/>
                </a:lnTo>
                <a:lnTo>
                  <a:pt x="21887" y="113263"/>
                </a:lnTo>
                <a:lnTo>
                  <a:pt x="26771" y="115513"/>
                </a:lnTo>
                <a:lnTo>
                  <a:pt x="30979" y="117966"/>
                </a:lnTo>
                <a:lnTo>
                  <a:pt x="34738" y="120554"/>
                </a:lnTo>
                <a:lnTo>
                  <a:pt x="38196" y="123232"/>
                </a:lnTo>
                <a:lnTo>
                  <a:pt x="42407" y="125017"/>
                </a:lnTo>
                <a:lnTo>
                  <a:pt x="47118" y="126207"/>
                </a:lnTo>
                <a:lnTo>
                  <a:pt x="52165" y="127000"/>
                </a:lnTo>
                <a:lnTo>
                  <a:pt x="56481" y="127529"/>
                </a:lnTo>
                <a:lnTo>
                  <a:pt x="60312" y="127882"/>
                </a:lnTo>
                <a:lnTo>
                  <a:pt x="63818" y="128117"/>
                </a:lnTo>
                <a:lnTo>
                  <a:pt x="67107" y="129227"/>
                </a:lnTo>
                <a:lnTo>
                  <a:pt x="73303" y="132999"/>
                </a:lnTo>
                <a:lnTo>
                  <a:pt x="79231" y="135310"/>
                </a:lnTo>
                <a:lnTo>
                  <a:pt x="85041" y="136337"/>
                </a:lnTo>
                <a:lnTo>
                  <a:pt x="90798" y="136794"/>
                </a:lnTo>
                <a:lnTo>
                  <a:pt x="92714" y="137869"/>
                </a:lnTo>
                <a:lnTo>
                  <a:pt x="93992" y="139537"/>
                </a:lnTo>
                <a:lnTo>
                  <a:pt x="94844" y="141602"/>
                </a:lnTo>
                <a:lnTo>
                  <a:pt x="97316" y="142979"/>
                </a:lnTo>
                <a:lnTo>
                  <a:pt x="100870" y="143897"/>
                </a:lnTo>
                <a:lnTo>
                  <a:pt x="111160" y="145369"/>
                </a:lnTo>
                <a:lnTo>
                  <a:pt x="115106" y="148111"/>
                </a:lnTo>
                <a:lnTo>
                  <a:pt x="117493" y="150176"/>
                </a:lnTo>
                <a:lnTo>
                  <a:pt x="120036" y="151552"/>
                </a:lnTo>
                <a:lnTo>
                  <a:pt x="125402" y="153081"/>
                </a:lnTo>
                <a:lnTo>
                  <a:pt x="130962" y="156301"/>
                </a:lnTo>
                <a:lnTo>
                  <a:pt x="139409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93"/>
          <p:cNvSpPr/>
          <p:nvPr/>
        </p:nvSpPr>
        <p:spPr>
          <a:xfrm>
            <a:off x="6595109" y="5580697"/>
            <a:ext cx="51436" cy="197169"/>
          </a:xfrm>
          <a:custGeom>
            <a:avLst/>
            <a:gdLst/>
            <a:ahLst/>
            <a:cxnLst/>
            <a:rect l="0" t="0" r="0" b="0"/>
            <a:pathLst>
              <a:path w="51436" h="197169">
                <a:moveTo>
                  <a:pt x="51435" y="0"/>
                </a:moveTo>
                <a:lnTo>
                  <a:pt x="36674" y="7381"/>
                </a:lnTo>
                <a:lnTo>
                  <a:pt x="34927" y="11588"/>
                </a:lnTo>
                <a:lnTo>
                  <a:pt x="32810" y="18203"/>
                </a:lnTo>
                <a:lnTo>
                  <a:pt x="30446" y="26423"/>
                </a:lnTo>
                <a:lnTo>
                  <a:pt x="28870" y="35713"/>
                </a:lnTo>
                <a:lnTo>
                  <a:pt x="27820" y="45716"/>
                </a:lnTo>
                <a:lnTo>
                  <a:pt x="27119" y="56195"/>
                </a:lnTo>
                <a:lnTo>
                  <a:pt x="25700" y="66991"/>
                </a:lnTo>
                <a:lnTo>
                  <a:pt x="23801" y="77998"/>
                </a:lnTo>
                <a:lnTo>
                  <a:pt x="21583" y="89146"/>
                </a:lnTo>
                <a:lnTo>
                  <a:pt x="20103" y="99436"/>
                </a:lnTo>
                <a:lnTo>
                  <a:pt x="19118" y="109153"/>
                </a:lnTo>
                <a:lnTo>
                  <a:pt x="18460" y="118489"/>
                </a:lnTo>
                <a:lnTo>
                  <a:pt x="16117" y="131380"/>
                </a:lnTo>
                <a:lnTo>
                  <a:pt x="12650" y="146642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94"/>
          <p:cNvSpPr/>
          <p:nvPr/>
        </p:nvSpPr>
        <p:spPr>
          <a:xfrm>
            <a:off x="8304670" y="5357812"/>
            <a:ext cx="179644" cy="145734"/>
          </a:xfrm>
          <a:custGeom>
            <a:avLst/>
            <a:gdLst/>
            <a:ahLst/>
            <a:cxnLst/>
            <a:rect l="0" t="0" r="0" b="0"/>
            <a:pathLst>
              <a:path w="179644" h="145734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4005" y="5892"/>
                </a:lnTo>
                <a:lnTo>
                  <a:pt x="8652" y="7381"/>
                </a:lnTo>
                <a:lnTo>
                  <a:pt x="13892" y="10583"/>
                </a:lnTo>
                <a:lnTo>
                  <a:pt x="16623" y="12771"/>
                </a:lnTo>
                <a:lnTo>
                  <a:pt x="19396" y="14229"/>
                </a:lnTo>
                <a:lnTo>
                  <a:pt x="22197" y="15201"/>
                </a:lnTo>
                <a:lnTo>
                  <a:pt x="25016" y="15849"/>
                </a:lnTo>
                <a:lnTo>
                  <a:pt x="27850" y="17233"/>
                </a:lnTo>
                <a:lnTo>
                  <a:pt x="30690" y="19109"/>
                </a:lnTo>
                <a:lnTo>
                  <a:pt x="33537" y="21312"/>
                </a:lnTo>
                <a:lnTo>
                  <a:pt x="38292" y="22781"/>
                </a:lnTo>
                <a:lnTo>
                  <a:pt x="44319" y="23760"/>
                </a:lnTo>
                <a:lnTo>
                  <a:pt x="51195" y="24412"/>
                </a:lnTo>
                <a:lnTo>
                  <a:pt x="57685" y="24847"/>
                </a:lnTo>
                <a:lnTo>
                  <a:pt x="63916" y="25137"/>
                </a:lnTo>
                <a:lnTo>
                  <a:pt x="79246" y="25546"/>
                </a:lnTo>
                <a:lnTo>
                  <a:pt x="83052" y="25603"/>
                </a:lnTo>
                <a:lnTo>
                  <a:pt x="90353" y="26594"/>
                </a:lnTo>
                <a:lnTo>
                  <a:pt x="119570" y="31586"/>
                </a:lnTo>
                <a:lnTo>
                  <a:pt x="126127" y="32488"/>
                </a:lnTo>
                <a:lnTo>
                  <a:pt x="131452" y="33089"/>
                </a:lnTo>
                <a:lnTo>
                  <a:pt x="137858" y="34442"/>
                </a:lnTo>
                <a:lnTo>
                  <a:pt x="144987" y="36296"/>
                </a:lnTo>
                <a:lnTo>
                  <a:pt x="152596" y="38485"/>
                </a:lnTo>
                <a:lnTo>
                  <a:pt x="158623" y="39944"/>
                </a:lnTo>
                <a:lnTo>
                  <a:pt x="163592" y="40917"/>
                </a:lnTo>
                <a:lnTo>
                  <a:pt x="167858" y="41566"/>
                </a:lnTo>
                <a:lnTo>
                  <a:pt x="171655" y="41998"/>
                </a:lnTo>
                <a:lnTo>
                  <a:pt x="175138" y="42286"/>
                </a:lnTo>
                <a:lnTo>
                  <a:pt x="178412" y="42478"/>
                </a:lnTo>
                <a:lnTo>
                  <a:pt x="179643" y="43559"/>
                </a:lnTo>
                <a:lnTo>
                  <a:pt x="179511" y="45232"/>
                </a:lnTo>
                <a:lnTo>
                  <a:pt x="178471" y="47299"/>
                </a:lnTo>
                <a:lnTo>
                  <a:pt x="176825" y="49630"/>
                </a:lnTo>
                <a:lnTo>
                  <a:pt x="174775" y="52137"/>
                </a:lnTo>
                <a:lnTo>
                  <a:pt x="172456" y="54761"/>
                </a:lnTo>
                <a:lnTo>
                  <a:pt x="168051" y="57462"/>
                </a:lnTo>
                <a:lnTo>
                  <a:pt x="162258" y="60216"/>
                </a:lnTo>
                <a:lnTo>
                  <a:pt x="155539" y="63004"/>
                </a:lnTo>
                <a:lnTo>
                  <a:pt x="150107" y="65815"/>
                </a:lnTo>
                <a:lnTo>
                  <a:pt x="145533" y="68642"/>
                </a:lnTo>
                <a:lnTo>
                  <a:pt x="141531" y="71479"/>
                </a:lnTo>
                <a:lnTo>
                  <a:pt x="135053" y="75275"/>
                </a:lnTo>
                <a:lnTo>
                  <a:pt x="126924" y="79711"/>
                </a:lnTo>
                <a:lnTo>
                  <a:pt x="117695" y="84574"/>
                </a:lnTo>
                <a:lnTo>
                  <a:pt x="109638" y="89720"/>
                </a:lnTo>
                <a:lnTo>
                  <a:pt x="102361" y="95056"/>
                </a:lnTo>
                <a:lnTo>
                  <a:pt x="95605" y="100518"/>
                </a:lnTo>
                <a:lnTo>
                  <a:pt x="90147" y="105112"/>
                </a:lnTo>
                <a:lnTo>
                  <a:pt x="85558" y="109127"/>
                </a:lnTo>
                <a:lnTo>
                  <a:pt x="81545" y="112756"/>
                </a:lnTo>
                <a:lnTo>
                  <a:pt x="76965" y="116129"/>
                </a:lnTo>
                <a:lnTo>
                  <a:pt x="72007" y="119329"/>
                </a:lnTo>
                <a:lnTo>
                  <a:pt x="66796" y="122415"/>
                </a:lnTo>
                <a:lnTo>
                  <a:pt x="61417" y="125425"/>
                </a:lnTo>
                <a:lnTo>
                  <a:pt x="50361" y="131309"/>
                </a:lnTo>
                <a:lnTo>
                  <a:pt x="45697" y="134212"/>
                </a:lnTo>
                <a:lnTo>
                  <a:pt x="41636" y="137100"/>
                </a:lnTo>
                <a:lnTo>
                  <a:pt x="37977" y="139978"/>
                </a:lnTo>
                <a:lnTo>
                  <a:pt x="34584" y="141896"/>
                </a:lnTo>
                <a:lnTo>
                  <a:pt x="31371" y="143175"/>
                </a:lnTo>
                <a:lnTo>
                  <a:pt x="28275" y="144027"/>
                </a:lnTo>
                <a:lnTo>
                  <a:pt x="27164" y="144596"/>
                </a:lnTo>
                <a:lnTo>
                  <a:pt x="27377" y="144975"/>
                </a:lnTo>
                <a:lnTo>
                  <a:pt x="30657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95"/>
          <p:cNvSpPr/>
          <p:nvPr/>
        </p:nvSpPr>
        <p:spPr>
          <a:xfrm>
            <a:off x="8558212" y="5272149"/>
            <a:ext cx="180023" cy="111272"/>
          </a:xfrm>
          <a:custGeom>
            <a:avLst/>
            <a:gdLst/>
            <a:ahLst/>
            <a:cxnLst/>
            <a:rect l="0" t="0" r="0" b="0"/>
            <a:pathLst>
              <a:path w="180023" h="111272">
                <a:moveTo>
                  <a:pt x="0" y="17083"/>
                </a:moveTo>
                <a:lnTo>
                  <a:pt x="4551" y="7982"/>
                </a:lnTo>
                <a:lnTo>
                  <a:pt x="6844" y="5300"/>
                </a:lnTo>
                <a:lnTo>
                  <a:pt x="9325" y="3513"/>
                </a:lnTo>
                <a:lnTo>
                  <a:pt x="11932" y="2321"/>
                </a:lnTo>
                <a:lnTo>
                  <a:pt x="15574" y="1527"/>
                </a:lnTo>
                <a:lnTo>
                  <a:pt x="19907" y="997"/>
                </a:lnTo>
                <a:lnTo>
                  <a:pt x="24702" y="644"/>
                </a:lnTo>
                <a:lnTo>
                  <a:pt x="29803" y="409"/>
                </a:lnTo>
                <a:lnTo>
                  <a:pt x="40551" y="147"/>
                </a:lnTo>
                <a:lnTo>
                  <a:pt x="52761" y="0"/>
                </a:lnTo>
                <a:lnTo>
                  <a:pt x="56129" y="932"/>
                </a:lnTo>
                <a:lnTo>
                  <a:pt x="59327" y="2506"/>
                </a:lnTo>
                <a:lnTo>
                  <a:pt x="62411" y="4507"/>
                </a:lnTo>
                <a:lnTo>
                  <a:pt x="66372" y="5842"/>
                </a:lnTo>
                <a:lnTo>
                  <a:pt x="70919" y="6732"/>
                </a:lnTo>
                <a:lnTo>
                  <a:pt x="82800" y="8160"/>
                </a:lnTo>
                <a:lnTo>
                  <a:pt x="83776" y="9229"/>
                </a:lnTo>
                <a:lnTo>
                  <a:pt x="84425" y="10894"/>
                </a:lnTo>
                <a:lnTo>
                  <a:pt x="84858" y="12957"/>
                </a:lnTo>
                <a:lnTo>
                  <a:pt x="85148" y="15285"/>
                </a:lnTo>
                <a:lnTo>
                  <a:pt x="85340" y="17790"/>
                </a:lnTo>
                <a:lnTo>
                  <a:pt x="85468" y="20412"/>
                </a:lnTo>
                <a:lnTo>
                  <a:pt x="84601" y="23112"/>
                </a:lnTo>
                <a:lnTo>
                  <a:pt x="83071" y="25865"/>
                </a:lnTo>
                <a:lnTo>
                  <a:pt x="81099" y="28653"/>
                </a:lnTo>
                <a:lnTo>
                  <a:pt x="79784" y="31464"/>
                </a:lnTo>
                <a:lnTo>
                  <a:pt x="78906" y="34290"/>
                </a:lnTo>
                <a:lnTo>
                  <a:pt x="78322" y="37127"/>
                </a:lnTo>
                <a:lnTo>
                  <a:pt x="76980" y="39970"/>
                </a:lnTo>
                <a:lnTo>
                  <a:pt x="75132" y="42819"/>
                </a:lnTo>
                <a:lnTo>
                  <a:pt x="72948" y="45670"/>
                </a:lnTo>
                <a:lnTo>
                  <a:pt x="70540" y="48524"/>
                </a:lnTo>
                <a:lnTo>
                  <a:pt x="67981" y="51378"/>
                </a:lnTo>
                <a:lnTo>
                  <a:pt x="62599" y="57090"/>
                </a:lnTo>
                <a:lnTo>
                  <a:pt x="57032" y="62804"/>
                </a:lnTo>
                <a:lnTo>
                  <a:pt x="51357" y="67566"/>
                </a:lnTo>
                <a:lnTo>
                  <a:pt x="28023" y="86016"/>
                </a:lnTo>
                <a:lnTo>
                  <a:pt x="22492" y="90661"/>
                </a:lnTo>
                <a:lnTo>
                  <a:pt x="11323" y="100409"/>
                </a:lnTo>
                <a:lnTo>
                  <a:pt x="9454" y="101209"/>
                </a:lnTo>
                <a:lnTo>
                  <a:pt x="4837" y="102097"/>
                </a:lnTo>
                <a:lnTo>
                  <a:pt x="4176" y="103287"/>
                </a:lnTo>
                <a:lnTo>
                  <a:pt x="4689" y="105032"/>
                </a:lnTo>
                <a:lnTo>
                  <a:pt x="5985" y="107148"/>
                </a:lnTo>
                <a:lnTo>
                  <a:pt x="7800" y="108559"/>
                </a:lnTo>
                <a:lnTo>
                  <a:pt x="9962" y="109500"/>
                </a:lnTo>
                <a:lnTo>
                  <a:pt x="12357" y="110127"/>
                </a:lnTo>
                <a:lnTo>
                  <a:pt x="15858" y="110544"/>
                </a:lnTo>
                <a:lnTo>
                  <a:pt x="20097" y="110823"/>
                </a:lnTo>
                <a:lnTo>
                  <a:pt x="28935" y="111133"/>
                </a:lnTo>
                <a:lnTo>
                  <a:pt x="36037" y="111271"/>
                </a:lnTo>
                <a:lnTo>
                  <a:pt x="39265" y="110355"/>
                </a:lnTo>
                <a:lnTo>
                  <a:pt x="42370" y="108792"/>
                </a:lnTo>
                <a:lnTo>
                  <a:pt x="45392" y="106797"/>
                </a:lnTo>
                <a:lnTo>
                  <a:pt x="48358" y="105468"/>
                </a:lnTo>
                <a:lnTo>
                  <a:pt x="51290" y="104581"/>
                </a:lnTo>
                <a:lnTo>
                  <a:pt x="54196" y="103990"/>
                </a:lnTo>
                <a:lnTo>
                  <a:pt x="58038" y="103596"/>
                </a:lnTo>
                <a:lnTo>
                  <a:pt x="62505" y="103333"/>
                </a:lnTo>
                <a:lnTo>
                  <a:pt x="71595" y="103041"/>
                </a:lnTo>
                <a:lnTo>
                  <a:pt x="83020" y="102877"/>
                </a:lnTo>
                <a:lnTo>
                  <a:pt x="180022" y="1028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96"/>
          <p:cNvSpPr/>
          <p:nvPr/>
        </p:nvSpPr>
        <p:spPr>
          <a:xfrm>
            <a:off x="6918466" y="6257925"/>
            <a:ext cx="156704" cy="154305"/>
          </a:xfrm>
          <a:custGeom>
            <a:avLst/>
            <a:gdLst/>
            <a:ahLst/>
            <a:cxnLst/>
            <a:rect l="0" t="0" r="0" b="0"/>
            <a:pathLst>
              <a:path w="156704" h="154305">
                <a:moveTo>
                  <a:pt x="122414" y="0"/>
                </a:moveTo>
                <a:lnTo>
                  <a:pt x="113312" y="4551"/>
                </a:lnTo>
                <a:lnTo>
                  <a:pt x="106821" y="9701"/>
                </a:lnTo>
                <a:lnTo>
                  <a:pt x="98683" y="16945"/>
                </a:lnTo>
                <a:lnTo>
                  <a:pt x="89449" y="25584"/>
                </a:lnTo>
                <a:lnTo>
                  <a:pt x="63948" y="47883"/>
                </a:lnTo>
                <a:lnTo>
                  <a:pt x="49146" y="60497"/>
                </a:lnTo>
                <a:lnTo>
                  <a:pt x="36421" y="70811"/>
                </a:lnTo>
                <a:lnTo>
                  <a:pt x="25080" y="79592"/>
                </a:lnTo>
                <a:lnTo>
                  <a:pt x="0" y="98272"/>
                </a:lnTo>
                <a:lnTo>
                  <a:pt x="1752" y="101710"/>
                </a:lnTo>
                <a:lnTo>
                  <a:pt x="6730" y="105906"/>
                </a:lnTo>
                <a:lnTo>
                  <a:pt x="13859" y="110609"/>
                </a:lnTo>
                <a:lnTo>
                  <a:pt x="26231" y="114696"/>
                </a:lnTo>
                <a:lnTo>
                  <a:pt x="42099" y="118374"/>
                </a:lnTo>
                <a:lnTo>
                  <a:pt x="60298" y="121779"/>
                </a:lnTo>
                <a:lnTo>
                  <a:pt x="78146" y="126905"/>
                </a:lnTo>
                <a:lnTo>
                  <a:pt x="95760" y="133181"/>
                </a:lnTo>
                <a:lnTo>
                  <a:pt x="113217" y="140223"/>
                </a:lnTo>
                <a:lnTo>
                  <a:pt x="125807" y="144916"/>
                </a:lnTo>
                <a:lnTo>
                  <a:pt x="135153" y="148046"/>
                </a:lnTo>
                <a:lnTo>
                  <a:pt x="156703" y="1543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97"/>
          <p:cNvSpPr/>
          <p:nvPr/>
        </p:nvSpPr>
        <p:spPr>
          <a:xfrm>
            <a:off x="6646544" y="6215062"/>
            <a:ext cx="180024" cy="265749"/>
          </a:xfrm>
          <a:custGeom>
            <a:avLst/>
            <a:gdLst/>
            <a:ahLst/>
            <a:cxnLst/>
            <a:rect l="0" t="0" r="0" b="0"/>
            <a:pathLst>
              <a:path w="180024" h="265749">
                <a:moveTo>
                  <a:pt x="180023" y="0"/>
                </a:moveTo>
                <a:lnTo>
                  <a:pt x="10341" y="0"/>
                </a:lnTo>
                <a:lnTo>
                  <a:pt x="9752" y="5715"/>
                </a:lnTo>
                <a:lnTo>
                  <a:pt x="9359" y="15240"/>
                </a:lnTo>
                <a:lnTo>
                  <a:pt x="8806" y="53411"/>
                </a:lnTo>
                <a:lnTo>
                  <a:pt x="8574" y="150692"/>
                </a:lnTo>
                <a:lnTo>
                  <a:pt x="9526" y="150944"/>
                </a:lnTo>
                <a:lnTo>
                  <a:pt x="11113" y="150159"/>
                </a:lnTo>
                <a:lnTo>
                  <a:pt x="15954" y="146607"/>
                </a:lnTo>
                <a:lnTo>
                  <a:pt x="21343" y="141441"/>
                </a:lnTo>
                <a:lnTo>
                  <a:pt x="22802" y="139062"/>
                </a:lnTo>
                <a:lnTo>
                  <a:pt x="25806" y="131162"/>
                </a:lnTo>
                <a:lnTo>
                  <a:pt x="29885" y="125604"/>
                </a:lnTo>
                <a:lnTo>
                  <a:pt x="32306" y="123741"/>
                </a:lnTo>
                <a:lnTo>
                  <a:pt x="34872" y="122499"/>
                </a:lnTo>
                <a:lnTo>
                  <a:pt x="37536" y="121671"/>
                </a:lnTo>
                <a:lnTo>
                  <a:pt x="42169" y="119214"/>
                </a:lnTo>
                <a:lnTo>
                  <a:pt x="48116" y="115671"/>
                </a:lnTo>
                <a:lnTo>
                  <a:pt x="54937" y="111404"/>
                </a:lnTo>
                <a:lnTo>
                  <a:pt x="60438" y="107607"/>
                </a:lnTo>
                <a:lnTo>
                  <a:pt x="65057" y="104123"/>
                </a:lnTo>
                <a:lnTo>
                  <a:pt x="69089" y="100848"/>
                </a:lnTo>
                <a:lnTo>
                  <a:pt x="74634" y="97712"/>
                </a:lnTo>
                <a:lnTo>
                  <a:pt x="81189" y="94669"/>
                </a:lnTo>
                <a:lnTo>
                  <a:pt x="88416" y="91688"/>
                </a:lnTo>
                <a:lnTo>
                  <a:pt x="95139" y="90653"/>
                </a:lnTo>
                <a:lnTo>
                  <a:pt x="101527" y="90915"/>
                </a:lnTo>
                <a:lnTo>
                  <a:pt x="107690" y="92042"/>
                </a:lnTo>
                <a:lnTo>
                  <a:pt x="113703" y="92794"/>
                </a:lnTo>
                <a:lnTo>
                  <a:pt x="119618" y="93295"/>
                </a:lnTo>
                <a:lnTo>
                  <a:pt x="125465" y="93630"/>
                </a:lnTo>
                <a:lnTo>
                  <a:pt x="130316" y="94805"/>
                </a:lnTo>
                <a:lnTo>
                  <a:pt x="134503" y="96541"/>
                </a:lnTo>
                <a:lnTo>
                  <a:pt x="138246" y="98650"/>
                </a:lnTo>
                <a:lnTo>
                  <a:pt x="147486" y="103535"/>
                </a:lnTo>
                <a:lnTo>
                  <a:pt x="152616" y="106171"/>
                </a:lnTo>
                <a:lnTo>
                  <a:pt x="156037" y="108881"/>
                </a:lnTo>
                <a:lnTo>
                  <a:pt x="158318" y="111640"/>
                </a:lnTo>
                <a:lnTo>
                  <a:pt x="161803" y="118198"/>
                </a:lnTo>
                <a:lnTo>
                  <a:pt x="166528" y="127463"/>
                </a:lnTo>
                <a:lnTo>
                  <a:pt x="169263" y="135390"/>
                </a:lnTo>
                <a:lnTo>
                  <a:pt x="170478" y="143041"/>
                </a:lnTo>
                <a:lnTo>
                  <a:pt x="170802" y="147748"/>
                </a:lnTo>
                <a:lnTo>
                  <a:pt x="171018" y="152791"/>
                </a:lnTo>
                <a:lnTo>
                  <a:pt x="171259" y="166015"/>
                </a:lnTo>
                <a:lnTo>
                  <a:pt x="171322" y="173542"/>
                </a:lnTo>
                <a:lnTo>
                  <a:pt x="170413" y="180465"/>
                </a:lnTo>
                <a:lnTo>
                  <a:pt x="168853" y="186985"/>
                </a:lnTo>
                <a:lnTo>
                  <a:pt x="166862" y="193237"/>
                </a:lnTo>
                <a:lnTo>
                  <a:pt x="165534" y="198357"/>
                </a:lnTo>
                <a:lnTo>
                  <a:pt x="164058" y="206586"/>
                </a:lnTo>
                <a:lnTo>
                  <a:pt x="160862" y="213419"/>
                </a:lnTo>
                <a:lnTo>
                  <a:pt x="156267" y="219630"/>
                </a:lnTo>
                <a:lnTo>
                  <a:pt x="151050" y="225566"/>
                </a:lnTo>
                <a:lnTo>
                  <a:pt x="145556" y="231379"/>
                </a:lnTo>
                <a:lnTo>
                  <a:pt x="142758" y="234263"/>
                </a:lnTo>
                <a:lnTo>
                  <a:pt x="138987" y="237138"/>
                </a:lnTo>
                <a:lnTo>
                  <a:pt x="134569" y="240007"/>
                </a:lnTo>
                <a:lnTo>
                  <a:pt x="129717" y="242872"/>
                </a:lnTo>
                <a:lnTo>
                  <a:pt x="125531" y="245735"/>
                </a:lnTo>
                <a:lnTo>
                  <a:pt x="121787" y="248596"/>
                </a:lnTo>
                <a:lnTo>
                  <a:pt x="118339" y="251456"/>
                </a:lnTo>
                <a:lnTo>
                  <a:pt x="114136" y="253362"/>
                </a:lnTo>
                <a:lnTo>
                  <a:pt x="109428" y="254633"/>
                </a:lnTo>
                <a:lnTo>
                  <a:pt x="104385" y="255481"/>
                </a:lnTo>
                <a:lnTo>
                  <a:pt x="100070" y="256998"/>
                </a:lnTo>
                <a:lnTo>
                  <a:pt x="96242" y="258962"/>
                </a:lnTo>
                <a:lnTo>
                  <a:pt x="92736" y="261224"/>
                </a:lnTo>
                <a:lnTo>
                  <a:pt x="86589" y="262732"/>
                </a:lnTo>
                <a:lnTo>
                  <a:pt x="78681" y="263737"/>
                </a:lnTo>
                <a:lnTo>
                  <a:pt x="69599" y="264407"/>
                </a:lnTo>
                <a:lnTo>
                  <a:pt x="58782" y="264854"/>
                </a:lnTo>
                <a:lnTo>
                  <a:pt x="17362" y="265571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98"/>
          <p:cNvSpPr/>
          <p:nvPr/>
        </p:nvSpPr>
        <p:spPr>
          <a:xfrm>
            <a:off x="8185043" y="6060757"/>
            <a:ext cx="238373" cy="197169"/>
          </a:xfrm>
          <a:custGeom>
            <a:avLst/>
            <a:gdLst/>
            <a:ahLst/>
            <a:cxnLst/>
            <a:rect l="0" t="0" r="0" b="0"/>
            <a:pathLst>
              <a:path w="238373" h="197169">
                <a:moveTo>
                  <a:pt x="4551" y="0"/>
                </a:moveTo>
                <a:lnTo>
                  <a:pt x="0" y="0"/>
                </a:lnTo>
                <a:lnTo>
                  <a:pt x="107321" y="0"/>
                </a:lnTo>
                <a:lnTo>
                  <a:pt x="118785" y="953"/>
                </a:lnTo>
                <a:lnTo>
                  <a:pt x="132142" y="2540"/>
                </a:lnTo>
                <a:lnTo>
                  <a:pt x="157460" y="5892"/>
                </a:lnTo>
                <a:lnTo>
                  <a:pt x="165547" y="6785"/>
                </a:lnTo>
                <a:lnTo>
                  <a:pt x="171889" y="7381"/>
                </a:lnTo>
                <a:lnTo>
                  <a:pt x="178022" y="8731"/>
                </a:lnTo>
                <a:lnTo>
                  <a:pt x="184016" y="10584"/>
                </a:lnTo>
                <a:lnTo>
                  <a:pt x="189917" y="12771"/>
                </a:lnTo>
                <a:lnTo>
                  <a:pt x="194803" y="14229"/>
                </a:lnTo>
                <a:lnTo>
                  <a:pt x="199014" y="15201"/>
                </a:lnTo>
                <a:lnTo>
                  <a:pt x="202773" y="15849"/>
                </a:lnTo>
                <a:lnTo>
                  <a:pt x="208137" y="17234"/>
                </a:lnTo>
                <a:lnTo>
                  <a:pt x="214570" y="19109"/>
                </a:lnTo>
                <a:lnTo>
                  <a:pt x="221717" y="21312"/>
                </a:lnTo>
                <a:lnTo>
                  <a:pt x="227434" y="23733"/>
                </a:lnTo>
                <a:lnTo>
                  <a:pt x="232197" y="26299"/>
                </a:lnTo>
                <a:lnTo>
                  <a:pt x="236325" y="28963"/>
                </a:lnTo>
                <a:lnTo>
                  <a:pt x="238125" y="31691"/>
                </a:lnTo>
                <a:lnTo>
                  <a:pt x="238372" y="34463"/>
                </a:lnTo>
                <a:lnTo>
                  <a:pt x="237585" y="37263"/>
                </a:lnTo>
                <a:lnTo>
                  <a:pt x="234170" y="42914"/>
                </a:lnTo>
                <a:lnTo>
                  <a:pt x="229476" y="48600"/>
                </a:lnTo>
                <a:lnTo>
                  <a:pt x="224215" y="54303"/>
                </a:lnTo>
                <a:lnTo>
                  <a:pt x="222432" y="57157"/>
                </a:lnTo>
                <a:lnTo>
                  <a:pt x="220450" y="62868"/>
                </a:lnTo>
                <a:lnTo>
                  <a:pt x="217064" y="67630"/>
                </a:lnTo>
                <a:lnTo>
                  <a:pt x="211949" y="73661"/>
                </a:lnTo>
                <a:lnTo>
                  <a:pt x="200551" y="86079"/>
                </a:lnTo>
                <a:lnTo>
                  <a:pt x="192310" y="94772"/>
                </a:lnTo>
                <a:lnTo>
                  <a:pt x="188779" y="97472"/>
                </a:lnTo>
                <a:lnTo>
                  <a:pt x="182316" y="100471"/>
                </a:lnTo>
                <a:lnTo>
                  <a:pt x="176269" y="104344"/>
                </a:lnTo>
                <a:lnTo>
                  <a:pt x="173322" y="106710"/>
                </a:lnTo>
                <a:lnTo>
                  <a:pt x="171357" y="109240"/>
                </a:lnTo>
                <a:lnTo>
                  <a:pt x="170048" y="111880"/>
                </a:lnTo>
                <a:lnTo>
                  <a:pt x="169174" y="114592"/>
                </a:lnTo>
                <a:lnTo>
                  <a:pt x="164782" y="119257"/>
                </a:lnTo>
                <a:lnTo>
                  <a:pt x="158044" y="125225"/>
                </a:lnTo>
                <a:lnTo>
                  <a:pt x="149743" y="132061"/>
                </a:lnTo>
                <a:lnTo>
                  <a:pt x="144209" y="137570"/>
                </a:lnTo>
                <a:lnTo>
                  <a:pt x="140519" y="142196"/>
                </a:lnTo>
                <a:lnTo>
                  <a:pt x="138059" y="146232"/>
                </a:lnTo>
                <a:lnTo>
                  <a:pt x="135466" y="149876"/>
                </a:lnTo>
                <a:lnTo>
                  <a:pt x="132785" y="153257"/>
                </a:lnTo>
                <a:lnTo>
                  <a:pt x="130046" y="156464"/>
                </a:lnTo>
                <a:lnTo>
                  <a:pt x="126314" y="159555"/>
                </a:lnTo>
                <a:lnTo>
                  <a:pt x="121922" y="162567"/>
                </a:lnTo>
                <a:lnTo>
                  <a:pt x="117089" y="165528"/>
                </a:lnTo>
                <a:lnTo>
                  <a:pt x="112914" y="168455"/>
                </a:lnTo>
                <a:lnTo>
                  <a:pt x="105735" y="174246"/>
                </a:lnTo>
                <a:lnTo>
                  <a:pt x="99369" y="179995"/>
                </a:lnTo>
                <a:lnTo>
                  <a:pt x="92072" y="186896"/>
                </a:lnTo>
                <a:lnTo>
                  <a:pt x="86257" y="192643"/>
                </a:lnTo>
                <a:lnTo>
                  <a:pt x="83787" y="194151"/>
                </a:lnTo>
                <a:lnTo>
                  <a:pt x="81188" y="195156"/>
                </a:lnTo>
                <a:lnTo>
                  <a:pt x="73132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99"/>
          <p:cNvSpPr/>
          <p:nvPr/>
        </p:nvSpPr>
        <p:spPr>
          <a:xfrm>
            <a:off x="8543450" y="5949315"/>
            <a:ext cx="31908" cy="291465"/>
          </a:xfrm>
          <a:custGeom>
            <a:avLst/>
            <a:gdLst/>
            <a:ahLst/>
            <a:cxnLst/>
            <a:rect l="0" t="0" r="0" b="0"/>
            <a:pathLst>
              <a:path w="31908" h="291465">
                <a:moveTo>
                  <a:pt x="14762" y="0"/>
                </a:moveTo>
                <a:lnTo>
                  <a:pt x="5661" y="9101"/>
                </a:lnTo>
                <a:lnTo>
                  <a:pt x="2979" y="12735"/>
                </a:lnTo>
                <a:lnTo>
                  <a:pt x="1192" y="16110"/>
                </a:lnTo>
                <a:lnTo>
                  <a:pt x="0" y="19312"/>
                </a:lnTo>
                <a:lnTo>
                  <a:pt x="159" y="23352"/>
                </a:lnTo>
                <a:lnTo>
                  <a:pt x="1217" y="27951"/>
                </a:lnTo>
                <a:lnTo>
                  <a:pt x="2874" y="32921"/>
                </a:lnTo>
                <a:lnTo>
                  <a:pt x="3980" y="40044"/>
                </a:lnTo>
                <a:lnTo>
                  <a:pt x="4716" y="48604"/>
                </a:lnTo>
                <a:lnTo>
                  <a:pt x="5535" y="66369"/>
                </a:lnTo>
                <a:lnTo>
                  <a:pt x="5899" y="80615"/>
                </a:lnTo>
                <a:lnTo>
                  <a:pt x="6949" y="87081"/>
                </a:lnTo>
                <a:lnTo>
                  <a:pt x="8600" y="93296"/>
                </a:lnTo>
                <a:lnTo>
                  <a:pt x="10654" y="99345"/>
                </a:lnTo>
                <a:lnTo>
                  <a:pt x="12023" y="105282"/>
                </a:lnTo>
                <a:lnTo>
                  <a:pt x="12937" y="111146"/>
                </a:lnTo>
                <a:lnTo>
                  <a:pt x="13545" y="116960"/>
                </a:lnTo>
                <a:lnTo>
                  <a:pt x="14903" y="124645"/>
                </a:lnTo>
                <a:lnTo>
                  <a:pt x="16761" y="133579"/>
                </a:lnTo>
                <a:lnTo>
                  <a:pt x="18952" y="143345"/>
                </a:lnTo>
                <a:lnTo>
                  <a:pt x="20413" y="152714"/>
                </a:lnTo>
                <a:lnTo>
                  <a:pt x="21387" y="161817"/>
                </a:lnTo>
                <a:lnTo>
                  <a:pt x="22036" y="170742"/>
                </a:lnTo>
                <a:lnTo>
                  <a:pt x="22469" y="183361"/>
                </a:lnTo>
                <a:lnTo>
                  <a:pt x="23220" y="247795"/>
                </a:lnTo>
                <a:lnTo>
                  <a:pt x="24212" y="256637"/>
                </a:lnTo>
                <a:lnTo>
                  <a:pt x="25824" y="265389"/>
                </a:lnTo>
                <a:lnTo>
                  <a:pt x="31907" y="2914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00"/>
          <p:cNvSpPr/>
          <p:nvPr/>
        </p:nvSpPr>
        <p:spPr>
          <a:xfrm>
            <a:off x="8626792" y="5915025"/>
            <a:ext cx="152503" cy="208581"/>
          </a:xfrm>
          <a:custGeom>
            <a:avLst/>
            <a:gdLst/>
            <a:ahLst/>
            <a:cxnLst/>
            <a:rect l="0" t="0" r="0" b="0"/>
            <a:pathLst>
              <a:path w="152503" h="208581">
                <a:moveTo>
                  <a:pt x="77152" y="0"/>
                </a:moveTo>
                <a:lnTo>
                  <a:pt x="68052" y="4551"/>
                </a:lnTo>
                <a:lnTo>
                  <a:pt x="65369" y="6843"/>
                </a:lnTo>
                <a:lnTo>
                  <a:pt x="63582" y="9325"/>
                </a:lnTo>
                <a:lnTo>
                  <a:pt x="61596" y="14621"/>
                </a:lnTo>
                <a:lnTo>
                  <a:pt x="60714" y="20151"/>
                </a:lnTo>
                <a:lnTo>
                  <a:pt x="59526" y="23912"/>
                </a:lnTo>
                <a:lnTo>
                  <a:pt x="57782" y="28323"/>
                </a:lnTo>
                <a:lnTo>
                  <a:pt x="55666" y="33170"/>
                </a:lnTo>
                <a:lnTo>
                  <a:pt x="50776" y="43634"/>
                </a:lnTo>
                <a:lnTo>
                  <a:pt x="48138" y="49092"/>
                </a:lnTo>
                <a:lnTo>
                  <a:pt x="46380" y="54636"/>
                </a:lnTo>
                <a:lnTo>
                  <a:pt x="45208" y="60236"/>
                </a:lnTo>
                <a:lnTo>
                  <a:pt x="44426" y="65875"/>
                </a:lnTo>
                <a:lnTo>
                  <a:pt x="42000" y="76301"/>
                </a:lnTo>
                <a:lnTo>
                  <a:pt x="34224" y="105667"/>
                </a:lnTo>
                <a:lnTo>
                  <a:pt x="26958" y="130783"/>
                </a:lnTo>
                <a:lnTo>
                  <a:pt x="23687" y="141481"/>
                </a:lnTo>
                <a:lnTo>
                  <a:pt x="21507" y="152423"/>
                </a:lnTo>
                <a:lnTo>
                  <a:pt x="20053" y="163528"/>
                </a:lnTo>
                <a:lnTo>
                  <a:pt x="19084" y="174741"/>
                </a:lnTo>
                <a:lnTo>
                  <a:pt x="20342" y="183169"/>
                </a:lnTo>
                <a:lnTo>
                  <a:pt x="23086" y="189740"/>
                </a:lnTo>
                <a:lnTo>
                  <a:pt x="26822" y="195073"/>
                </a:lnTo>
                <a:lnTo>
                  <a:pt x="30264" y="199581"/>
                </a:lnTo>
                <a:lnTo>
                  <a:pt x="33511" y="203539"/>
                </a:lnTo>
                <a:lnTo>
                  <a:pt x="36628" y="207130"/>
                </a:lnTo>
                <a:lnTo>
                  <a:pt x="40612" y="208572"/>
                </a:lnTo>
                <a:lnTo>
                  <a:pt x="45172" y="208580"/>
                </a:lnTo>
                <a:lnTo>
                  <a:pt x="50117" y="207634"/>
                </a:lnTo>
                <a:lnTo>
                  <a:pt x="54366" y="207002"/>
                </a:lnTo>
                <a:lnTo>
                  <a:pt x="58153" y="206581"/>
                </a:lnTo>
                <a:lnTo>
                  <a:pt x="61628" y="206301"/>
                </a:lnTo>
                <a:lnTo>
                  <a:pt x="64898" y="205161"/>
                </a:lnTo>
                <a:lnTo>
                  <a:pt x="68031" y="203449"/>
                </a:lnTo>
                <a:lnTo>
                  <a:pt x="89003" y="189307"/>
                </a:lnTo>
                <a:lnTo>
                  <a:pt x="94578" y="184307"/>
                </a:lnTo>
                <a:lnTo>
                  <a:pt x="99247" y="179069"/>
                </a:lnTo>
                <a:lnTo>
                  <a:pt x="103313" y="173672"/>
                </a:lnTo>
                <a:lnTo>
                  <a:pt x="106975" y="169121"/>
                </a:lnTo>
                <a:lnTo>
                  <a:pt x="110369" y="165135"/>
                </a:lnTo>
                <a:lnTo>
                  <a:pt x="113585" y="161525"/>
                </a:lnTo>
                <a:lnTo>
                  <a:pt x="117633" y="156261"/>
                </a:lnTo>
                <a:lnTo>
                  <a:pt x="122237" y="149894"/>
                </a:lnTo>
                <a:lnTo>
                  <a:pt x="127211" y="142792"/>
                </a:lnTo>
                <a:lnTo>
                  <a:pt x="131480" y="136152"/>
                </a:lnTo>
                <a:lnTo>
                  <a:pt x="135279" y="129820"/>
                </a:lnTo>
                <a:lnTo>
                  <a:pt x="138763" y="123694"/>
                </a:lnTo>
                <a:lnTo>
                  <a:pt x="142039" y="115800"/>
                </a:lnTo>
                <a:lnTo>
                  <a:pt x="145175" y="106727"/>
                </a:lnTo>
                <a:lnTo>
                  <a:pt x="148219" y="96869"/>
                </a:lnTo>
                <a:lnTo>
                  <a:pt x="150248" y="88392"/>
                </a:lnTo>
                <a:lnTo>
                  <a:pt x="151600" y="80835"/>
                </a:lnTo>
                <a:lnTo>
                  <a:pt x="152502" y="73892"/>
                </a:lnTo>
                <a:lnTo>
                  <a:pt x="152151" y="67359"/>
                </a:lnTo>
                <a:lnTo>
                  <a:pt x="150964" y="61098"/>
                </a:lnTo>
                <a:lnTo>
                  <a:pt x="149221" y="55020"/>
                </a:lnTo>
                <a:lnTo>
                  <a:pt x="148058" y="50015"/>
                </a:lnTo>
                <a:lnTo>
                  <a:pt x="147282" y="45726"/>
                </a:lnTo>
                <a:lnTo>
                  <a:pt x="146766" y="41914"/>
                </a:lnTo>
                <a:lnTo>
                  <a:pt x="145469" y="38420"/>
                </a:lnTo>
                <a:lnTo>
                  <a:pt x="141488" y="31998"/>
                </a:lnTo>
                <a:lnTo>
                  <a:pt x="139093" y="28952"/>
                </a:lnTo>
                <a:lnTo>
                  <a:pt x="136544" y="25969"/>
                </a:lnTo>
                <a:lnTo>
                  <a:pt x="133892" y="23027"/>
                </a:lnTo>
                <a:lnTo>
                  <a:pt x="131171" y="21067"/>
                </a:lnTo>
                <a:lnTo>
                  <a:pt x="128406" y="19759"/>
                </a:lnTo>
                <a:lnTo>
                  <a:pt x="125608" y="18888"/>
                </a:lnTo>
                <a:lnTo>
                  <a:pt x="121839" y="17354"/>
                </a:lnTo>
                <a:lnTo>
                  <a:pt x="117421" y="15379"/>
                </a:lnTo>
                <a:lnTo>
                  <a:pt x="112571" y="13111"/>
                </a:lnTo>
                <a:lnTo>
                  <a:pt x="108385" y="11598"/>
                </a:lnTo>
                <a:lnTo>
                  <a:pt x="104642" y="10589"/>
                </a:lnTo>
                <a:lnTo>
                  <a:pt x="101193" y="9917"/>
                </a:lnTo>
                <a:lnTo>
                  <a:pt x="95084" y="10421"/>
                </a:lnTo>
                <a:lnTo>
                  <a:pt x="87203" y="11710"/>
                </a:lnTo>
                <a:lnTo>
                  <a:pt x="78137" y="13521"/>
                </a:lnTo>
                <a:lnTo>
                  <a:pt x="71142" y="14729"/>
                </a:lnTo>
                <a:lnTo>
                  <a:pt x="65526" y="15534"/>
                </a:lnTo>
                <a:lnTo>
                  <a:pt x="60829" y="16071"/>
                </a:lnTo>
                <a:lnTo>
                  <a:pt x="51982" y="18334"/>
                </a:lnTo>
                <a:lnTo>
                  <a:pt x="40370" y="21747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01"/>
          <p:cNvSpPr/>
          <p:nvPr/>
        </p:nvSpPr>
        <p:spPr>
          <a:xfrm>
            <a:off x="7769542" y="6250094"/>
            <a:ext cx="274321" cy="183947"/>
          </a:xfrm>
          <a:custGeom>
            <a:avLst/>
            <a:gdLst/>
            <a:ahLst/>
            <a:cxnLst/>
            <a:rect l="0" t="0" r="0" b="0"/>
            <a:pathLst>
              <a:path w="274321" h="183947">
                <a:moveTo>
                  <a:pt x="0" y="76410"/>
                </a:moveTo>
                <a:lnTo>
                  <a:pt x="0" y="80962"/>
                </a:lnTo>
                <a:lnTo>
                  <a:pt x="953" y="81349"/>
                </a:lnTo>
                <a:lnTo>
                  <a:pt x="2540" y="80656"/>
                </a:lnTo>
                <a:lnTo>
                  <a:pt x="9325" y="75129"/>
                </a:lnTo>
                <a:lnTo>
                  <a:pt x="14622" y="70126"/>
                </a:lnTo>
                <a:lnTo>
                  <a:pt x="41712" y="43263"/>
                </a:lnTo>
                <a:lnTo>
                  <a:pt x="49715" y="37167"/>
                </a:lnTo>
                <a:lnTo>
                  <a:pt x="59814" y="30245"/>
                </a:lnTo>
                <a:lnTo>
                  <a:pt x="71308" y="22774"/>
                </a:lnTo>
                <a:lnTo>
                  <a:pt x="80876" y="16840"/>
                </a:lnTo>
                <a:lnTo>
                  <a:pt x="89160" y="11932"/>
                </a:lnTo>
                <a:lnTo>
                  <a:pt x="96588" y="7708"/>
                </a:lnTo>
                <a:lnTo>
                  <a:pt x="103444" y="4891"/>
                </a:lnTo>
                <a:lnTo>
                  <a:pt x="109921" y="3013"/>
                </a:lnTo>
                <a:lnTo>
                  <a:pt x="116143" y="1762"/>
                </a:lnTo>
                <a:lnTo>
                  <a:pt x="122196" y="927"/>
                </a:lnTo>
                <a:lnTo>
                  <a:pt x="128137" y="371"/>
                </a:lnTo>
                <a:lnTo>
                  <a:pt x="134002" y="0"/>
                </a:lnTo>
                <a:lnTo>
                  <a:pt x="137912" y="705"/>
                </a:lnTo>
                <a:lnTo>
                  <a:pt x="140519" y="2128"/>
                </a:lnTo>
                <a:lnTo>
                  <a:pt x="144703" y="6704"/>
                </a:lnTo>
                <a:lnTo>
                  <a:pt x="145275" y="12410"/>
                </a:lnTo>
                <a:lnTo>
                  <a:pt x="145529" y="20344"/>
                </a:lnTo>
                <a:lnTo>
                  <a:pt x="145643" y="27044"/>
                </a:lnTo>
                <a:lnTo>
                  <a:pt x="144719" y="32070"/>
                </a:lnTo>
                <a:lnTo>
                  <a:pt x="143152" y="38277"/>
                </a:lnTo>
                <a:lnTo>
                  <a:pt x="141155" y="45274"/>
                </a:lnTo>
                <a:lnTo>
                  <a:pt x="138871" y="51843"/>
                </a:lnTo>
                <a:lnTo>
                  <a:pt x="136396" y="58127"/>
                </a:lnTo>
                <a:lnTo>
                  <a:pt x="133793" y="64222"/>
                </a:lnTo>
                <a:lnTo>
                  <a:pt x="128361" y="76073"/>
                </a:lnTo>
                <a:lnTo>
                  <a:pt x="117113" y="99204"/>
                </a:lnTo>
                <a:lnTo>
                  <a:pt x="113317" y="105894"/>
                </a:lnTo>
                <a:lnTo>
                  <a:pt x="108883" y="113211"/>
                </a:lnTo>
                <a:lnTo>
                  <a:pt x="104021" y="120947"/>
                </a:lnTo>
                <a:lnTo>
                  <a:pt x="98875" y="128009"/>
                </a:lnTo>
                <a:lnTo>
                  <a:pt x="93540" y="134622"/>
                </a:lnTo>
                <a:lnTo>
                  <a:pt x="88077" y="140936"/>
                </a:lnTo>
                <a:lnTo>
                  <a:pt x="81578" y="148002"/>
                </a:lnTo>
                <a:lnTo>
                  <a:pt x="66737" y="163474"/>
                </a:lnTo>
                <a:lnTo>
                  <a:pt x="62589" y="168743"/>
                </a:lnTo>
                <a:lnTo>
                  <a:pt x="60776" y="172256"/>
                </a:lnTo>
                <a:lnTo>
                  <a:pt x="60520" y="174597"/>
                </a:lnTo>
                <a:lnTo>
                  <a:pt x="61301" y="176159"/>
                </a:lnTo>
                <a:lnTo>
                  <a:pt x="62776" y="177199"/>
                </a:lnTo>
                <a:lnTo>
                  <a:pt x="67905" y="179308"/>
                </a:lnTo>
                <a:lnTo>
                  <a:pt x="76535" y="183420"/>
                </a:lnTo>
                <a:lnTo>
                  <a:pt x="81503" y="183946"/>
                </a:lnTo>
                <a:lnTo>
                  <a:pt x="86721" y="183343"/>
                </a:lnTo>
                <a:lnTo>
                  <a:pt x="92104" y="181989"/>
                </a:lnTo>
                <a:lnTo>
                  <a:pt x="97597" y="181086"/>
                </a:lnTo>
                <a:lnTo>
                  <a:pt x="103165" y="180485"/>
                </a:lnTo>
                <a:lnTo>
                  <a:pt x="108781" y="180083"/>
                </a:lnTo>
                <a:lnTo>
                  <a:pt x="113479" y="178863"/>
                </a:lnTo>
                <a:lnTo>
                  <a:pt x="121237" y="174968"/>
                </a:lnTo>
                <a:lnTo>
                  <a:pt x="127861" y="170061"/>
                </a:lnTo>
                <a:lnTo>
                  <a:pt x="134932" y="164706"/>
                </a:lnTo>
                <a:lnTo>
                  <a:pt x="139486" y="161944"/>
                </a:lnTo>
                <a:lnTo>
                  <a:pt x="144425" y="159151"/>
                </a:lnTo>
                <a:lnTo>
                  <a:pt x="154994" y="153506"/>
                </a:lnTo>
                <a:lnTo>
                  <a:pt x="160480" y="150668"/>
                </a:lnTo>
                <a:lnTo>
                  <a:pt x="165089" y="148776"/>
                </a:lnTo>
                <a:lnTo>
                  <a:pt x="172751" y="146673"/>
                </a:lnTo>
                <a:lnTo>
                  <a:pt x="178032" y="145160"/>
                </a:lnTo>
                <a:lnTo>
                  <a:pt x="191520" y="140938"/>
                </a:lnTo>
                <a:lnTo>
                  <a:pt x="198165" y="138479"/>
                </a:lnTo>
                <a:lnTo>
                  <a:pt x="204500" y="135887"/>
                </a:lnTo>
                <a:lnTo>
                  <a:pt x="210628" y="133207"/>
                </a:lnTo>
                <a:lnTo>
                  <a:pt x="218524" y="131420"/>
                </a:lnTo>
                <a:lnTo>
                  <a:pt x="227598" y="130228"/>
                </a:lnTo>
                <a:lnTo>
                  <a:pt x="237457" y="129434"/>
                </a:lnTo>
                <a:lnTo>
                  <a:pt x="244981" y="129857"/>
                </a:lnTo>
                <a:lnTo>
                  <a:pt x="250952" y="131092"/>
                </a:lnTo>
                <a:lnTo>
                  <a:pt x="255884" y="132867"/>
                </a:lnTo>
                <a:lnTo>
                  <a:pt x="263904" y="134840"/>
                </a:lnTo>
                <a:lnTo>
                  <a:pt x="274320" y="1364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02"/>
          <p:cNvSpPr/>
          <p:nvPr/>
        </p:nvSpPr>
        <p:spPr>
          <a:xfrm>
            <a:off x="8002223" y="6206490"/>
            <a:ext cx="161655" cy="77026"/>
          </a:xfrm>
          <a:custGeom>
            <a:avLst/>
            <a:gdLst/>
            <a:ahLst/>
            <a:cxnLst/>
            <a:rect l="0" t="0" r="0" b="0"/>
            <a:pathLst>
              <a:path w="161655" h="77026">
                <a:moveTo>
                  <a:pt x="15921" y="0"/>
                </a:moveTo>
                <a:lnTo>
                  <a:pt x="15921" y="21033"/>
                </a:lnTo>
                <a:lnTo>
                  <a:pt x="14969" y="26405"/>
                </a:lnTo>
                <a:lnTo>
                  <a:pt x="13382" y="30938"/>
                </a:lnTo>
                <a:lnTo>
                  <a:pt x="11370" y="34913"/>
                </a:lnTo>
                <a:lnTo>
                  <a:pt x="10030" y="38515"/>
                </a:lnTo>
                <a:lnTo>
                  <a:pt x="9136" y="41869"/>
                </a:lnTo>
                <a:lnTo>
                  <a:pt x="8541" y="45057"/>
                </a:lnTo>
                <a:lnTo>
                  <a:pt x="8143" y="49089"/>
                </a:lnTo>
                <a:lnTo>
                  <a:pt x="7878" y="53680"/>
                </a:lnTo>
                <a:lnTo>
                  <a:pt x="7703" y="58647"/>
                </a:lnTo>
                <a:lnTo>
                  <a:pt x="6632" y="61958"/>
                </a:lnTo>
                <a:lnTo>
                  <a:pt x="4966" y="64165"/>
                </a:lnTo>
                <a:lnTo>
                  <a:pt x="2903" y="65636"/>
                </a:lnTo>
                <a:lnTo>
                  <a:pt x="1527" y="67570"/>
                </a:lnTo>
                <a:lnTo>
                  <a:pt x="611" y="69812"/>
                </a:lnTo>
                <a:lnTo>
                  <a:pt x="0" y="72258"/>
                </a:lnTo>
                <a:lnTo>
                  <a:pt x="544" y="73890"/>
                </a:lnTo>
                <a:lnTo>
                  <a:pt x="1860" y="74977"/>
                </a:lnTo>
                <a:lnTo>
                  <a:pt x="3689" y="75702"/>
                </a:lnTo>
                <a:lnTo>
                  <a:pt x="6814" y="76186"/>
                </a:lnTo>
                <a:lnTo>
                  <a:pt x="10802" y="76508"/>
                </a:lnTo>
                <a:lnTo>
                  <a:pt x="21790" y="77025"/>
                </a:lnTo>
                <a:lnTo>
                  <a:pt x="23643" y="76115"/>
                </a:lnTo>
                <a:lnTo>
                  <a:pt x="25832" y="74556"/>
                </a:lnTo>
                <a:lnTo>
                  <a:pt x="28244" y="72563"/>
                </a:lnTo>
                <a:lnTo>
                  <a:pt x="30804" y="71236"/>
                </a:lnTo>
                <a:lnTo>
                  <a:pt x="33463" y="70350"/>
                </a:lnTo>
                <a:lnTo>
                  <a:pt x="36188" y="69760"/>
                </a:lnTo>
                <a:lnTo>
                  <a:pt x="38958" y="68414"/>
                </a:lnTo>
                <a:lnTo>
                  <a:pt x="41756" y="66564"/>
                </a:lnTo>
                <a:lnTo>
                  <a:pt x="44574" y="64379"/>
                </a:lnTo>
                <a:lnTo>
                  <a:pt x="47406" y="61969"/>
                </a:lnTo>
                <a:lnTo>
                  <a:pt x="50246" y="59410"/>
                </a:lnTo>
                <a:lnTo>
                  <a:pt x="55942" y="54027"/>
                </a:lnTo>
                <a:lnTo>
                  <a:pt x="61648" y="48459"/>
                </a:lnTo>
                <a:lnTo>
                  <a:pt x="65456" y="46594"/>
                </a:lnTo>
                <a:lnTo>
                  <a:pt x="69899" y="45350"/>
                </a:lnTo>
                <a:lnTo>
                  <a:pt x="74767" y="44521"/>
                </a:lnTo>
                <a:lnTo>
                  <a:pt x="79917" y="43015"/>
                </a:lnTo>
                <a:lnTo>
                  <a:pt x="85255" y="41059"/>
                </a:lnTo>
                <a:lnTo>
                  <a:pt x="90718" y="38803"/>
                </a:lnTo>
                <a:lnTo>
                  <a:pt x="95315" y="37299"/>
                </a:lnTo>
                <a:lnTo>
                  <a:pt x="99330" y="36296"/>
                </a:lnTo>
                <a:lnTo>
                  <a:pt x="102960" y="35627"/>
                </a:lnTo>
                <a:lnTo>
                  <a:pt x="108237" y="34229"/>
                </a:lnTo>
                <a:lnTo>
                  <a:pt x="114613" y="32344"/>
                </a:lnTo>
                <a:lnTo>
                  <a:pt x="161654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03"/>
          <p:cNvSpPr/>
          <p:nvPr/>
        </p:nvSpPr>
        <p:spPr>
          <a:xfrm>
            <a:off x="8121368" y="6137910"/>
            <a:ext cx="51083" cy="240031"/>
          </a:xfrm>
          <a:custGeom>
            <a:avLst/>
            <a:gdLst/>
            <a:ahLst/>
            <a:cxnLst/>
            <a:rect l="0" t="0" r="0" b="0"/>
            <a:pathLst>
              <a:path w="51083" h="240031">
                <a:moveTo>
                  <a:pt x="8219" y="0"/>
                </a:moveTo>
                <a:lnTo>
                  <a:pt x="3668" y="4551"/>
                </a:lnTo>
                <a:lnTo>
                  <a:pt x="2328" y="6844"/>
                </a:lnTo>
                <a:lnTo>
                  <a:pt x="838" y="11931"/>
                </a:lnTo>
                <a:lnTo>
                  <a:pt x="440" y="15574"/>
                </a:lnTo>
                <a:lnTo>
                  <a:pt x="176" y="19908"/>
                </a:lnTo>
                <a:lnTo>
                  <a:pt x="0" y="24702"/>
                </a:lnTo>
                <a:lnTo>
                  <a:pt x="834" y="33612"/>
                </a:lnTo>
                <a:lnTo>
                  <a:pt x="2344" y="45268"/>
                </a:lnTo>
                <a:lnTo>
                  <a:pt x="4302" y="58754"/>
                </a:lnTo>
                <a:lnTo>
                  <a:pt x="5608" y="69649"/>
                </a:lnTo>
                <a:lnTo>
                  <a:pt x="6479" y="78817"/>
                </a:lnTo>
                <a:lnTo>
                  <a:pt x="7059" y="86835"/>
                </a:lnTo>
                <a:lnTo>
                  <a:pt x="8398" y="95037"/>
                </a:lnTo>
                <a:lnTo>
                  <a:pt x="10244" y="103363"/>
                </a:lnTo>
                <a:lnTo>
                  <a:pt x="12426" y="111771"/>
                </a:lnTo>
                <a:lnTo>
                  <a:pt x="13881" y="119282"/>
                </a:lnTo>
                <a:lnTo>
                  <a:pt x="14851" y="126193"/>
                </a:lnTo>
                <a:lnTo>
                  <a:pt x="15498" y="132706"/>
                </a:lnTo>
                <a:lnTo>
                  <a:pt x="16881" y="139906"/>
                </a:lnTo>
                <a:lnTo>
                  <a:pt x="18757" y="147563"/>
                </a:lnTo>
                <a:lnTo>
                  <a:pt x="23380" y="164643"/>
                </a:lnTo>
                <a:lnTo>
                  <a:pt x="28610" y="184935"/>
                </a:lnTo>
                <a:lnTo>
                  <a:pt x="31339" y="192822"/>
                </a:lnTo>
                <a:lnTo>
                  <a:pt x="34109" y="199033"/>
                </a:lnTo>
                <a:lnTo>
                  <a:pt x="36909" y="204126"/>
                </a:lnTo>
                <a:lnTo>
                  <a:pt x="38776" y="208474"/>
                </a:lnTo>
                <a:lnTo>
                  <a:pt x="40021" y="212325"/>
                </a:lnTo>
                <a:lnTo>
                  <a:pt x="41403" y="219144"/>
                </a:lnTo>
                <a:lnTo>
                  <a:pt x="42017" y="225350"/>
                </a:lnTo>
                <a:lnTo>
                  <a:pt x="43134" y="228338"/>
                </a:lnTo>
                <a:lnTo>
                  <a:pt x="44831" y="231283"/>
                </a:lnTo>
                <a:lnTo>
                  <a:pt x="51082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From a graph..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From a function: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f(x)=10x-1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slope and y-intercept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105400" y="1524000"/>
          <a:ext cx="2943225" cy="3019425"/>
        </p:xfrm>
        <a:graphic>
          <a:graphicData uri="http://schemas.openxmlformats.org/presentationml/2006/ole">
            <p:oleObj spid="_x0000_s3074" name="PBrush" r:id="rId4" imgW="2200582" imgH="2257740" progId="">
              <p:embed/>
            </p:oleObj>
          </a:graphicData>
        </a:graphic>
      </p:graphicFrame>
      <p:sp>
        <p:nvSpPr>
          <p:cNvPr id="26" name="SMARTPenAnnotation512"/>
          <p:cNvSpPr/>
          <p:nvPr/>
        </p:nvSpPr>
        <p:spPr>
          <a:xfrm>
            <a:off x="398739" y="2358020"/>
            <a:ext cx="409934" cy="359423"/>
          </a:xfrm>
          <a:custGeom>
            <a:avLst/>
            <a:gdLst/>
            <a:ahLst/>
            <a:cxnLst/>
            <a:rect l="0" t="0" r="0" b="0"/>
            <a:pathLst>
              <a:path w="409934" h="359423">
                <a:moveTo>
                  <a:pt x="15598" y="93715"/>
                </a:moveTo>
                <a:lnTo>
                  <a:pt x="11047" y="93715"/>
                </a:lnTo>
                <a:lnTo>
                  <a:pt x="9707" y="94667"/>
                </a:lnTo>
                <a:lnTo>
                  <a:pt x="8813" y="96255"/>
                </a:lnTo>
                <a:lnTo>
                  <a:pt x="8217" y="98266"/>
                </a:lnTo>
                <a:lnTo>
                  <a:pt x="8772" y="103416"/>
                </a:lnTo>
                <a:lnTo>
                  <a:pt x="10095" y="110660"/>
                </a:lnTo>
                <a:lnTo>
                  <a:pt x="11929" y="119299"/>
                </a:lnTo>
                <a:lnTo>
                  <a:pt x="13152" y="126963"/>
                </a:lnTo>
                <a:lnTo>
                  <a:pt x="13967" y="133978"/>
                </a:lnTo>
                <a:lnTo>
                  <a:pt x="14511" y="140559"/>
                </a:lnTo>
                <a:lnTo>
                  <a:pt x="15826" y="146852"/>
                </a:lnTo>
                <a:lnTo>
                  <a:pt x="17655" y="152952"/>
                </a:lnTo>
                <a:lnTo>
                  <a:pt x="19827" y="158924"/>
                </a:lnTo>
                <a:lnTo>
                  <a:pt x="21275" y="164810"/>
                </a:lnTo>
                <a:lnTo>
                  <a:pt x="22240" y="170639"/>
                </a:lnTo>
                <a:lnTo>
                  <a:pt x="22883" y="176430"/>
                </a:lnTo>
                <a:lnTo>
                  <a:pt x="23312" y="183148"/>
                </a:lnTo>
                <a:lnTo>
                  <a:pt x="23598" y="190485"/>
                </a:lnTo>
                <a:lnTo>
                  <a:pt x="23916" y="208161"/>
                </a:lnTo>
                <a:lnTo>
                  <a:pt x="24057" y="231892"/>
                </a:lnTo>
                <a:lnTo>
                  <a:pt x="25048" y="243936"/>
                </a:lnTo>
                <a:lnTo>
                  <a:pt x="26660" y="255774"/>
                </a:lnTo>
                <a:lnTo>
                  <a:pt x="28688" y="267477"/>
                </a:lnTo>
                <a:lnTo>
                  <a:pt x="30039" y="277184"/>
                </a:lnTo>
                <a:lnTo>
                  <a:pt x="30941" y="285560"/>
                </a:lnTo>
                <a:lnTo>
                  <a:pt x="31541" y="293049"/>
                </a:lnTo>
                <a:lnTo>
                  <a:pt x="30989" y="302804"/>
                </a:lnTo>
                <a:lnTo>
                  <a:pt x="29669" y="314070"/>
                </a:lnTo>
                <a:lnTo>
                  <a:pt x="25256" y="343617"/>
                </a:lnTo>
                <a:lnTo>
                  <a:pt x="23942" y="346993"/>
                </a:lnTo>
                <a:lnTo>
                  <a:pt x="19941" y="353286"/>
                </a:lnTo>
                <a:lnTo>
                  <a:pt x="18494" y="354392"/>
                </a:lnTo>
                <a:lnTo>
                  <a:pt x="17528" y="354177"/>
                </a:lnTo>
                <a:lnTo>
                  <a:pt x="16885" y="353081"/>
                </a:lnTo>
                <a:lnTo>
                  <a:pt x="15979" y="342437"/>
                </a:lnTo>
                <a:lnTo>
                  <a:pt x="15767" y="332528"/>
                </a:lnTo>
                <a:lnTo>
                  <a:pt x="15711" y="327218"/>
                </a:lnTo>
                <a:lnTo>
                  <a:pt x="14721" y="317964"/>
                </a:lnTo>
                <a:lnTo>
                  <a:pt x="11081" y="292441"/>
                </a:lnTo>
                <a:lnTo>
                  <a:pt x="6288" y="246808"/>
                </a:lnTo>
                <a:lnTo>
                  <a:pt x="3676" y="218636"/>
                </a:lnTo>
                <a:lnTo>
                  <a:pt x="1935" y="194141"/>
                </a:lnTo>
                <a:lnTo>
                  <a:pt x="774" y="172095"/>
                </a:lnTo>
                <a:lnTo>
                  <a:pt x="0" y="151683"/>
                </a:lnTo>
                <a:lnTo>
                  <a:pt x="437" y="136170"/>
                </a:lnTo>
                <a:lnTo>
                  <a:pt x="1681" y="123923"/>
                </a:lnTo>
                <a:lnTo>
                  <a:pt x="3462" y="113854"/>
                </a:lnTo>
                <a:lnTo>
                  <a:pt x="5602" y="105236"/>
                </a:lnTo>
                <a:lnTo>
                  <a:pt x="7982" y="97585"/>
                </a:lnTo>
                <a:lnTo>
                  <a:pt x="10521" y="90580"/>
                </a:lnTo>
                <a:lnTo>
                  <a:pt x="12213" y="84005"/>
                </a:lnTo>
                <a:lnTo>
                  <a:pt x="13341" y="77716"/>
                </a:lnTo>
                <a:lnTo>
                  <a:pt x="14093" y="71619"/>
                </a:lnTo>
                <a:lnTo>
                  <a:pt x="17452" y="64697"/>
                </a:lnTo>
                <a:lnTo>
                  <a:pt x="22549" y="57224"/>
                </a:lnTo>
                <a:lnTo>
                  <a:pt x="28805" y="49385"/>
                </a:lnTo>
                <a:lnTo>
                  <a:pt x="33928" y="43207"/>
                </a:lnTo>
                <a:lnTo>
                  <a:pt x="42159" y="33802"/>
                </a:lnTo>
                <a:lnTo>
                  <a:pt x="45688" y="30913"/>
                </a:lnTo>
                <a:lnTo>
                  <a:pt x="56158" y="25894"/>
                </a:lnTo>
                <a:lnTo>
                  <a:pt x="65692" y="21345"/>
                </a:lnTo>
                <a:lnTo>
                  <a:pt x="73739" y="18688"/>
                </a:lnTo>
                <a:lnTo>
                  <a:pt x="86165" y="17192"/>
                </a:lnTo>
                <a:lnTo>
                  <a:pt x="91218" y="16982"/>
                </a:lnTo>
                <a:lnTo>
                  <a:pt x="95539" y="17795"/>
                </a:lnTo>
                <a:lnTo>
                  <a:pt x="102880" y="21237"/>
                </a:lnTo>
                <a:lnTo>
                  <a:pt x="116306" y="31209"/>
                </a:lnTo>
                <a:lnTo>
                  <a:pt x="125762" y="36724"/>
                </a:lnTo>
                <a:lnTo>
                  <a:pt x="129046" y="40481"/>
                </a:lnTo>
                <a:lnTo>
                  <a:pt x="131235" y="44890"/>
                </a:lnTo>
                <a:lnTo>
                  <a:pt x="134620" y="54870"/>
                </a:lnTo>
                <a:lnTo>
                  <a:pt x="139299" y="65655"/>
                </a:lnTo>
                <a:lnTo>
                  <a:pt x="144554" y="76799"/>
                </a:lnTo>
                <a:lnTo>
                  <a:pt x="147288" y="82438"/>
                </a:lnTo>
                <a:lnTo>
                  <a:pt x="149112" y="90959"/>
                </a:lnTo>
                <a:lnTo>
                  <a:pt x="150327" y="101402"/>
                </a:lnTo>
                <a:lnTo>
                  <a:pt x="151137" y="113128"/>
                </a:lnTo>
                <a:lnTo>
                  <a:pt x="151678" y="123801"/>
                </a:lnTo>
                <a:lnTo>
                  <a:pt x="152278" y="143281"/>
                </a:lnTo>
                <a:lnTo>
                  <a:pt x="151485" y="152477"/>
                </a:lnTo>
                <a:lnTo>
                  <a:pt x="150004" y="161464"/>
                </a:lnTo>
                <a:lnTo>
                  <a:pt x="148065" y="170314"/>
                </a:lnTo>
                <a:lnTo>
                  <a:pt x="146772" y="179071"/>
                </a:lnTo>
                <a:lnTo>
                  <a:pt x="145910" y="187766"/>
                </a:lnTo>
                <a:lnTo>
                  <a:pt x="145335" y="196420"/>
                </a:lnTo>
                <a:lnTo>
                  <a:pt x="142156" y="226357"/>
                </a:lnTo>
                <a:lnTo>
                  <a:pt x="138521" y="258394"/>
                </a:lnTo>
                <a:lnTo>
                  <a:pt x="136906" y="275808"/>
                </a:lnTo>
                <a:lnTo>
                  <a:pt x="133647" y="286722"/>
                </a:lnTo>
                <a:lnTo>
                  <a:pt x="127427" y="298709"/>
                </a:lnTo>
                <a:lnTo>
                  <a:pt x="122604" y="290132"/>
                </a:lnTo>
                <a:lnTo>
                  <a:pt x="120306" y="283246"/>
                </a:lnTo>
                <a:lnTo>
                  <a:pt x="119694" y="280076"/>
                </a:lnTo>
                <a:lnTo>
                  <a:pt x="120237" y="268438"/>
                </a:lnTo>
                <a:lnTo>
                  <a:pt x="123382" y="230107"/>
                </a:lnTo>
                <a:lnTo>
                  <a:pt x="125554" y="211313"/>
                </a:lnTo>
                <a:lnTo>
                  <a:pt x="127954" y="194021"/>
                </a:lnTo>
                <a:lnTo>
                  <a:pt x="130507" y="177730"/>
                </a:lnTo>
                <a:lnTo>
                  <a:pt x="135067" y="159250"/>
                </a:lnTo>
                <a:lnTo>
                  <a:pt x="140964" y="139310"/>
                </a:lnTo>
                <a:lnTo>
                  <a:pt x="147753" y="118397"/>
                </a:lnTo>
                <a:lnTo>
                  <a:pt x="153231" y="102549"/>
                </a:lnTo>
                <a:lnTo>
                  <a:pt x="157836" y="90079"/>
                </a:lnTo>
                <a:lnTo>
                  <a:pt x="161858" y="79861"/>
                </a:lnTo>
                <a:lnTo>
                  <a:pt x="165492" y="71144"/>
                </a:lnTo>
                <a:lnTo>
                  <a:pt x="172070" y="56378"/>
                </a:lnTo>
                <a:lnTo>
                  <a:pt x="177063" y="48821"/>
                </a:lnTo>
                <a:lnTo>
                  <a:pt x="183249" y="40926"/>
                </a:lnTo>
                <a:lnTo>
                  <a:pt x="190230" y="32804"/>
                </a:lnTo>
                <a:lnTo>
                  <a:pt x="196789" y="26438"/>
                </a:lnTo>
                <a:lnTo>
                  <a:pt x="209157" y="16824"/>
                </a:lnTo>
                <a:lnTo>
                  <a:pt x="218464" y="9376"/>
                </a:lnTo>
                <a:lnTo>
                  <a:pt x="222280" y="6056"/>
                </a:lnTo>
                <a:lnTo>
                  <a:pt x="229059" y="2368"/>
                </a:lnTo>
                <a:lnTo>
                  <a:pt x="236199" y="729"/>
                </a:lnTo>
                <a:lnTo>
                  <a:pt x="245723" y="0"/>
                </a:lnTo>
                <a:lnTo>
                  <a:pt x="249025" y="758"/>
                </a:lnTo>
                <a:lnTo>
                  <a:pt x="251226" y="2216"/>
                </a:lnTo>
                <a:lnTo>
                  <a:pt x="259309" y="11400"/>
                </a:lnTo>
                <a:lnTo>
                  <a:pt x="260940" y="15026"/>
                </a:lnTo>
                <a:lnTo>
                  <a:pt x="262751" y="24134"/>
                </a:lnTo>
                <a:lnTo>
                  <a:pt x="263556" y="34532"/>
                </a:lnTo>
                <a:lnTo>
                  <a:pt x="263771" y="39972"/>
                </a:lnTo>
                <a:lnTo>
                  <a:pt x="262009" y="52171"/>
                </a:lnTo>
                <a:lnTo>
                  <a:pt x="258930" y="68877"/>
                </a:lnTo>
                <a:lnTo>
                  <a:pt x="254972" y="88586"/>
                </a:lnTo>
                <a:lnTo>
                  <a:pt x="251380" y="104583"/>
                </a:lnTo>
                <a:lnTo>
                  <a:pt x="248034" y="118105"/>
                </a:lnTo>
                <a:lnTo>
                  <a:pt x="232897" y="175455"/>
                </a:lnTo>
                <a:lnTo>
                  <a:pt x="227110" y="194813"/>
                </a:lnTo>
                <a:lnTo>
                  <a:pt x="225186" y="203976"/>
                </a:lnTo>
                <a:lnTo>
                  <a:pt x="223903" y="212942"/>
                </a:lnTo>
                <a:lnTo>
                  <a:pt x="223048" y="221777"/>
                </a:lnTo>
                <a:lnTo>
                  <a:pt x="221526" y="232430"/>
                </a:lnTo>
                <a:lnTo>
                  <a:pt x="217294" y="256966"/>
                </a:lnTo>
                <a:lnTo>
                  <a:pt x="216737" y="267319"/>
                </a:lnTo>
                <a:lnTo>
                  <a:pt x="217318" y="276125"/>
                </a:lnTo>
                <a:lnTo>
                  <a:pt x="218658" y="283902"/>
                </a:lnTo>
                <a:lnTo>
                  <a:pt x="220504" y="292896"/>
                </a:lnTo>
                <a:lnTo>
                  <a:pt x="225095" y="313050"/>
                </a:lnTo>
                <a:lnTo>
                  <a:pt x="227652" y="321853"/>
                </a:lnTo>
                <a:lnTo>
                  <a:pt x="230310" y="329627"/>
                </a:lnTo>
                <a:lnTo>
                  <a:pt x="233034" y="336714"/>
                </a:lnTo>
                <a:lnTo>
                  <a:pt x="235803" y="341440"/>
                </a:lnTo>
                <a:lnTo>
                  <a:pt x="238601" y="344590"/>
                </a:lnTo>
                <a:lnTo>
                  <a:pt x="249631" y="351563"/>
                </a:lnTo>
                <a:lnTo>
                  <a:pt x="258677" y="355951"/>
                </a:lnTo>
                <a:lnTo>
                  <a:pt x="265873" y="357902"/>
                </a:lnTo>
                <a:lnTo>
                  <a:pt x="274786" y="358769"/>
                </a:lnTo>
                <a:lnTo>
                  <a:pt x="285098" y="359154"/>
                </a:lnTo>
                <a:lnTo>
                  <a:pt x="308345" y="359422"/>
                </a:lnTo>
                <a:lnTo>
                  <a:pt x="314585" y="358482"/>
                </a:lnTo>
                <a:lnTo>
                  <a:pt x="322555" y="356904"/>
                </a:lnTo>
                <a:lnTo>
                  <a:pt x="331679" y="354899"/>
                </a:lnTo>
                <a:lnTo>
                  <a:pt x="339666" y="352610"/>
                </a:lnTo>
                <a:lnTo>
                  <a:pt x="346896" y="350132"/>
                </a:lnTo>
                <a:lnTo>
                  <a:pt x="353621" y="347527"/>
                </a:lnTo>
                <a:lnTo>
                  <a:pt x="366173" y="342093"/>
                </a:lnTo>
                <a:lnTo>
                  <a:pt x="372187" y="339310"/>
                </a:lnTo>
                <a:lnTo>
                  <a:pt x="377149" y="335550"/>
                </a:lnTo>
                <a:lnTo>
                  <a:pt x="385202" y="326292"/>
                </a:lnTo>
                <a:lnTo>
                  <a:pt x="389636" y="323061"/>
                </a:lnTo>
                <a:lnTo>
                  <a:pt x="399642" y="319471"/>
                </a:lnTo>
                <a:lnTo>
                  <a:pt x="403072" y="317562"/>
                </a:lnTo>
                <a:lnTo>
                  <a:pt x="405359" y="315336"/>
                </a:lnTo>
                <a:lnTo>
                  <a:pt x="409933" y="3080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13"/>
          <p:cNvSpPr/>
          <p:nvPr/>
        </p:nvSpPr>
        <p:spPr>
          <a:xfrm>
            <a:off x="842962" y="2451870"/>
            <a:ext cx="351473" cy="17011"/>
          </a:xfrm>
          <a:custGeom>
            <a:avLst/>
            <a:gdLst/>
            <a:ahLst/>
            <a:cxnLst/>
            <a:rect l="0" t="0" r="0" b="0"/>
            <a:pathLst>
              <a:path w="351473" h="17011">
                <a:moveTo>
                  <a:pt x="0" y="17010"/>
                </a:moveTo>
                <a:lnTo>
                  <a:pt x="13652" y="17010"/>
                </a:lnTo>
                <a:lnTo>
                  <a:pt x="50835" y="14469"/>
                </a:lnTo>
                <a:lnTo>
                  <a:pt x="76753" y="12459"/>
                </a:lnTo>
                <a:lnTo>
                  <a:pt x="238081" y="3340"/>
                </a:lnTo>
                <a:lnTo>
                  <a:pt x="294803" y="894"/>
                </a:lnTo>
                <a:lnTo>
                  <a:pt x="323675" y="170"/>
                </a:lnTo>
                <a:lnTo>
                  <a:pt x="337848" y="0"/>
                </a:lnTo>
                <a:lnTo>
                  <a:pt x="342389" y="907"/>
                </a:lnTo>
                <a:lnTo>
                  <a:pt x="345417" y="2465"/>
                </a:lnTo>
                <a:lnTo>
                  <a:pt x="351472" y="84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14"/>
          <p:cNvSpPr/>
          <p:nvPr/>
        </p:nvSpPr>
        <p:spPr>
          <a:xfrm>
            <a:off x="877252" y="2546032"/>
            <a:ext cx="368618" cy="34291"/>
          </a:xfrm>
          <a:custGeom>
            <a:avLst/>
            <a:gdLst/>
            <a:ahLst/>
            <a:cxnLst/>
            <a:rect l="0" t="0" r="0" b="0"/>
            <a:pathLst>
              <a:path w="368618" h="34291">
                <a:moveTo>
                  <a:pt x="0" y="34290"/>
                </a:moveTo>
                <a:lnTo>
                  <a:pt x="18203" y="29739"/>
                </a:lnTo>
                <a:lnTo>
                  <a:pt x="29280" y="28399"/>
                </a:lnTo>
                <a:lnTo>
                  <a:pt x="42380" y="27505"/>
                </a:lnTo>
                <a:lnTo>
                  <a:pt x="70271" y="26512"/>
                </a:lnTo>
                <a:lnTo>
                  <a:pt x="95366" y="26070"/>
                </a:lnTo>
                <a:lnTo>
                  <a:pt x="110250" y="25000"/>
                </a:lnTo>
                <a:lnTo>
                  <a:pt x="126840" y="23335"/>
                </a:lnTo>
                <a:lnTo>
                  <a:pt x="144567" y="21271"/>
                </a:lnTo>
                <a:lnTo>
                  <a:pt x="160196" y="18943"/>
                </a:lnTo>
                <a:lnTo>
                  <a:pt x="174425" y="16439"/>
                </a:lnTo>
                <a:lnTo>
                  <a:pt x="187721" y="13817"/>
                </a:lnTo>
                <a:lnTo>
                  <a:pt x="208014" y="11116"/>
                </a:lnTo>
                <a:lnTo>
                  <a:pt x="261043" y="5576"/>
                </a:lnTo>
                <a:lnTo>
                  <a:pt x="297312" y="2478"/>
                </a:lnTo>
                <a:lnTo>
                  <a:pt x="319781" y="1101"/>
                </a:lnTo>
                <a:lnTo>
                  <a:pt x="328440" y="734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15"/>
          <p:cNvSpPr/>
          <p:nvPr/>
        </p:nvSpPr>
        <p:spPr>
          <a:xfrm>
            <a:off x="1477327" y="2220277"/>
            <a:ext cx="308611" cy="8570"/>
          </a:xfrm>
          <a:custGeom>
            <a:avLst/>
            <a:gdLst/>
            <a:ahLst/>
            <a:cxnLst/>
            <a:rect l="0" t="0" r="0" b="0"/>
            <a:pathLst>
              <a:path w="308611" h="8570">
                <a:moveTo>
                  <a:pt x="0" y="0"/>
                </a:moveTo>
                <a:lnTo>
                  <a:pt x="9102" y="4551"/>
                </a:lnTo>
                <a:lnTo>
                  <a:pt x="13688" y="4939"/>
                </a:lnTo>
                <a:lnTo>
                  <a:pt x="18650" y="4245"/>
                </a:lnTo>
                <a:lnTo>
                  <a:pt x="23863" y="2830"/>
                </a:lnTo>
                <a:lnTo>
                  <a:pt x="29244" y="2839"/>
                </a:lnTo>
                <a:lnTo>
                  <a:pt x="34736" y="3798"/>
                </a:lnTo>
                <a:lnTo>
                  <a:pt x="40302" y="5390"/>
                </a:lnTo>
                <a:lnTo>
                  <a:pt x="44966" y="6451"/>
                </a:lnTo>
                <a:lnTo>
                  <a:pt x="49027" y="7158"/>
                </a:lnTo>
                <a:lnTo>
                  <a:pt x="52687" y="7629"/>
                </a:lnTo>
                <a:lnTo>
                  <a:pt x="94854" y="8154"/>
                </a:lnTo>
                <a:lnTo>
                  <a:pt x="297812" y="8569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16"/>
          <p:cNvSpPr/>
          <p:nvPr/>
        </p:nvSpPr>
        <p:spPr>
          <a:xfrm>
            <a:off x="1897379" y="2014571"/>
            <a:ext cx="272510" cy="367796"/>
          </a:xfrm>
          <a:custGeom>
            <a:avLst/>
            <a:gdLst/>
            <a:ahLst/>
            <a:cxnLst/>
            <a:rect l="0" t="0" r="0" b="0"/>
            <a:pathLst>
              <a:path w="272510" h="367796">
                <a:moveTo>
                  <a:pt x="0" y="34256"/>
                </a:moveTo>
                <a:lnTo>
                  <a:pt x="9102" y="29705"/>
                </a:lnTo>
                <a:lnTo>
                  <a:pt x="16111" y="24931"/>
                </a:lnTo>
                <a:lnTo>
                  <a:pt x="19313" y="22325"/>
                </a:lnTo>
                <a:lnTo>
                  <a:pt x="25411" y="19428"/>
                </a:lnTo>
                <a:lnTo>
                  <a:pt x="32249" y="18141"/>
                </a:lnTo>
                <a:lnTo>
                  <a:pt x="36740" y="17798"/>
                </a:lnTo>
                <a:lnTo>
                  <a:pt x="41638" y="17569"/>
                </a:lnTo>
                <a:lnTo>
                  <a:pt x="45857" y="16464"/>
                </a:lnTo>
                <a:lnTo>
                  <a:pt x="53083" y="12696"/>
                </a:lnTo>
                <a:lnTo>
                  <a:pt x="57297" y="11310"/>
                </a:lnTo>
                <a:lnTo>
                  <a:pt x="62010" y="10386"/>
                </a:lnTo>
                <a:lnTo>
                  <a:pt x="67058" y="9770"/>
                </a:lnTo>
                <a:lnTo>
                  <a:pt x="74233" y="8407"/>
                </a:lnTo>
                <a:lnTo>
                  <a:pt x="92365" y="4353"/>
                </a:lnTo>
                <a:lnTo>
                  <a:pt x="101582" y="2890"/>
                </a:lnTo>
                <a:lnTo>
                  <a:pt x="110584" y="1916"/>
                </a:lnTo>
                <a:lnTo>
                  <a:pt x="119443" y="1266"/>
                </a:lnTo>
                <a:lnTo>
                  <a:pt x="129159" y="833"/>
                </a:lnTo>
                <a:lnTo>
                  <a:pt x="150114" y="351"/>
                </a:lnTo>
                <a:lnTo>
                  <a:pt x="227515" y="0"/>
                </a:lnTo>
                <a:lnTo>
                  <a:pt x="235497" y="941"/>
                </a:lnTo>
                <a:lnTo>
                  <a:pt x="241771" y="2521"/>
                </a:lnTo>
                <a:lnTo>
                  <a:pt x="246906" y="4527"/>
                </a:lnTo>
                <a:lnTo>
                  <a:pt x="255151" y="6756"/>
                </a:lnTo>
                <a:lnTo>
                  <a:pt x="258683" y="7350"/>
                </a:lnTo>
                <a:lnTo>
                  <a:pt x="265148" y="10550"/>
                </a:lnTo>
                <a:lnTo>
                  <a:pt x="268206" y="12737"/>
                </a:lnTo>
                <a:lnTo>
                  <a:pt x="270244" y="15148"/>
                </a:lnTo>
                <a:lnTo>
                  <a:pt x="271603" y="17707"/>
                </a:lnTo>
                <a:lnTo>
                  <a:pt x="272509" y="20366"/>
                </a:lnTo>
                <a:lnTo>
                  <a:pt x="272160" y="24043"/>
                </a:lnTo>
                <a:lnTo>
                  <a:pt x="269233" y="33210"/>
                </a:lnTo>
                <a:lnTo>
                  <a:pt x="264757" y="41094"/>
                </a:lnTo>
                <a:lnTo>
                  <a:pt x="262230" y="44529"/>
                </a:lnTo>
                <a:lnTo>
                  <a:pt x="256735" y="55392"/>
                </a:lnTo>
                <a:lnTo>
                  <a:pt x="223545" y="126327"/>
                </a:lnTo>
                <a:lnTo>
                  <a:pt x="219515" y="135642"/>
                </a:lnTo>
                <a:lnTo>
                  <a:pt x="215876" y="144709"/>
                </a:lnTo>
                <a:lnTo>
                  <a:pt x="212498" y="153611"/>
                </a:lnTo>
                <a:lnTo>
                  <a:pt x="209293" y="161451"/>
                </a:lnTo>
                <a:lnTo>
                  <a:pt x="206204" y="168583"/>
                </a:lnTo>
                <a:lnTo>
                  <a:pt x="200231" y="181587"/>
                </a:lnTo>
                <a:lnTo>
                  <a:pt x="194402" y="193716"/>
                </a:lnTo>
                <a:lnTo>
                  <a:pt x="192467" y="200570"/>
                </a:lnTo>
                <a:lnTo>
                  <a:pt x="191176" y="207997"/>
                </a:lnTo>
                <a:lnTo>
                  <a:pt x="190316" y="215806"/>
                </a:lnTo>
                <a:lnTo>
                  <a:pt x="188790" y="225774"/>
                </a:lnTo>
                <a:lnTo>
                  <a:pt x="184555" y="249550"/>
                </a:lnTo>
                <a:lnTo>
                  <a:pt x="182091" y="259701"/>
                </a:lnTo>
                <a:lnTo>
                  <a:pt x="179497" y="268372"/>
                </a:lnTo>
                <a:lnTo>
                  <a:pt x="176815" y="276059"/>
                </a:lnTo>
                <a:lnTo>
                  <a:pt x="175027" y="283088"/>
                </a:lnTo>
                <a:lnTo>
                  <a:pt x="173835" y="289679"/>
                </a:lnTo>
                <a:lnTo>
                  <a:pt x="173040" y="295978"/>
                </a:lnTo>
                <a:lnTo>
                  <a:pt x="171558" y="303035"/>
                </a:lnTo>
                <a:lnTo>
                  <a:pt x="169617" y="310597"/>
                </a:lnTo>
                <a:lnTo>
                  <a:pt x="167371" y="318496"/>
                </a:lnTo>
                <a:lnTo>
                  <a:pt x="162335" y="334892"/>
                </a:lnTo>
                <a:lnTo>
                  <a:pt x="159658" y="343265"/>
                </a:lnTo>
                <a:lnTo>
                  <a:pt x="157874" y="349800"/>
                </a:lnTo>
                <a:lnTo>
                  <a:pt x="155891" y="359600"/>
                </a:lnTo>
                <a:lnTo>
                  <a:pt x="156315" y="362595"/>
                </a:lnTo>
                <a:lnTo>
                  <a:pt x="157550" y="364591"/>
                </a:lnTo>
                <a:lnTo>
                  <a:pt x="159326" y="365922"/>
                </a:lnTo>
                <a:lnTo>
                  <a:pt x="161463" y="366809"/>
                </a:lnTo>
                <a:lnTo>
                  <a:pt x="166377" y="367795"/>
                </a:lnTo>
                <a:lnTo>
                  <a:pt x="168068" y="367105"/>
                </a:lnTo>
                <a:lnTo>
                  <a:pt x="169195" y="365693"/>
                </a:lnTo>
                <a:lnTo>
                  <a:pt x="171450" y="3600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17"/>
          <p:cNvSpPr/>
          <p:nvPr/>
        </p:nvSpPr>
        <p:spPr>
          <a:xfrm>
            <a:off x="1931669" y="2198199"/>
            <a:ext cx="497207" cy="13507"/>
          </a:xfrm>
          <a:custGeom>
            <a:avLst/>
            <a:gdLst/>
            <a:ahLst/>
            <a:cxnLst/>
            <a:rect l="0" t="0" r="0" b="0"/>
            <a:pathLst>
              <a:path w="497207" h="13507">
                <a:moveTo>
                  <a:pt x="0" y="13506"/>
                </a:moveTo>
                <a:lnTo>
                  <a:pt x="27305" y="8955"/>
                </a:lnTo>
                <a:lnTo>
                  <a:pt x="37254" y="7614"/>
                </a:lnTo>
                <a:lnTo>
                  <a:pt x="45791" y="6720"/>
                </a:lnTo>
                <a:lnTo>
                  <a:pt x="53388" y="6125"/>
                </a:lnTo>
                <a:lnTo>
                  <a:pt x="64167" y="5728"/>
                </a:lnTo>
                <a:lnTo>
                  <a:pt x="104738" y="5169"/>
                </a:lnTo>
                <a:lnTo>
                  <a:pt x="160678" y="4964"/>
                </a:lnTo>
                <a:lnTo>
                  <a:pt x="173794" y="4001"/>
                </a:lnTo>
                <a:lnTo>
                  <a:pt x="189205" y="2407"/>
                </a:lnTo>
                <a:lnTo>
                  <a:pt x="206147" y="391"/>
                </a:lnTo>
                <a:lnTo>
                  <a:pt x="233634" y="0"/>
                </a:lnTo>
                <a:lnTo>
                  <a:pt x="268151" y="692"/>
                </a:lnTo>
                <a:lnTo>
                  <a:pt x="376183" y="4095"/>
                </a:lnTo>
                <a:lnTo>
                  <a:pt x="425993" y="4768"/>
                </a:lnTo>
                <a:lnTo>
                  <a:pt x="494716" y="4931"/>
                </a:lnTo>
                <a:lnTo>
                  <a:pt x="495546" y="5884"/>
                </a:lnTo>
                <a:lnTo>
                  <a:pt x="496099" y="7472"/>
                </a:lnTo>
                <a:lnTo>
                  <a:pt x="497206" y="135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18"/>
          <p:cNvSpPr/>
          <p:nvPr/>
        </p:nvSpPr>
        <p:spPr>
          <a:xfrm>
            <a:off x="1528762" y="2477837"/>
            <a:ext cx="1028701" cy="42478"/>
          </a:xfrm>
          <a:custGeom>
            <a:avLst/>
            <a:gdLst/>
            <a:ahLst/>
            <a:cxnLst/>
            <a:rect l="0" t="0" r="0" b="0"/>
            <a:pathLst>
              <a:path w="1028701" h="42478">
                <a:moveTo>
                  <a:pt x="0" y="42477"/>
                </a:moveTo>
                <a:lnTo>
                  <a:pt x="18203" y="37927"/>
                </a:lnTo>
                <a:lnTo>
                  <a:pt x="26423" y="36586"/>
                </a:lnTo>
                <a:lnTo>
                  <a:pt x="34760" y="35692"/>
                </a:lnTo>
                <a:lnTo>
                  <a:pt x="43176" y="35097"/>
                </a:lnTo>
                <a:lnTo>
                  <a:pt x="50691" y="33747"/>
                </a:lnTo>
                <a:lnTo>
                  <a:pt x="57607" y="31895"/>
                </a:lnTo>
                <a:lnTo>
                  <a:pt x="64122" y="29707"/>
                </a:lnTo>
                <a:lnTo>
                  <a:pt x="70371" y="28249"/>
                </a:lnTo>
                <a:lnTo>
                  <a:pt x="76441" y="27277"/>
                </a:lnTo>
                <a:lnTo>
                  <a:pt x="88266" y="26197"/>
                </a:lnTo>
                <a:lnTo>
                  <a:pt x="99872" y="25717"/>
                </a:lnTo>
                <a:lnTo>
                  <a:pt x="106586" y="24636"/>
                </a:lnTo>
                <a:lnTo>
                  <a:pt x="113920" y="22963"/>
                </a:lnTo>
                <a:lnTo>
                  <a:pt x="121667" y="20895"/>
                </a:lnTo>
                <a:lnTo>
                  <a:pt x="132546" y="19517"/>
                </a:lnTo>
                <a:lnTo>
                  <a:pt x="145514" y="18598"/>
                </a:lnTo>
                <a:lnTo>
                  <a:pt x="172305" y="17577"/>
                </a:lnTo>
                <a:lnTo>
                  <a:pt x="193738" y="17123"/>
                </a:lnTo>
                <a:lnTo>
                  <a:pt x="358884" y="8051"/>
                </a:lnTo>
                <a:lnTo>
                  <a:pt x="413821" y="3999"/>
                </a:lnTo>
                <a:lnTo>
                  <a:pt x="461618" y="2538"/>
                </a:lnTo>
                <a:lnTo>
                  <a:pt x="724259" y="0"/>
                </a:lnTo>
                <a:lnTo>
                  <a:pt x="756207" y="824"/>
                </a:lnTo>
                <a:lnTo>
                  <a:pt x="785125" y="2326"/>
                </a:lnTo>
                <a:lnTo>
                  <a:pt x="833767" y="5582"/>
                </a:lnTo>
                <a:lnTo>
                  <a:pt x="868086" y="7030"/>
                </a:lnTo>
                <a:lnTo>
                  <a:pt x="887334" y="8368"/>
                </a:lnTo>
                <a:lnTo>
                  <a:pt x="962041" y="14820"/>
                </a:lnTo>
                <a:lnTo>
                  <a:pt x="982881" y="15898"/>
                </a:lnTo>
                <a:lnTo>
                  <a:pt x="1014463" y="16590"/>
                </a:lnTo>
                <a:lnTo>
                  <a:pt x="1028700" y="16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19"/>
          <p:cNvSpPr/>
          <p:nvPr/>
        </p:nvSpPr>
        <p:spPr>
          <a:xfrm>
            <a:off x="1709098" y="2563208"/>
            <a:ext cx="514037" cy="273786"/>
          </a:xfrm>
          <a:custGeom>
            <a:avLst/>
            <a:gdLst/>
            <a:ahLst/>
            <a:cxnLst/>
            <a:rect l="0" t="0" r="0" b="0"/>
            <a:pathLst>
              <a:path w="514037" h="273786">
                <a:moveTo>
                  <a:pt x="514036" y="8542"/>
                </a:moveTo>
                <a:lnTo>
                  <a:pt x="504935" y="3991"/>
                </a:lnTo>
                <a:lnTo>
                  <a:pt x="492846" y="1756"/>
                </a:lnTo>
                <a:lnTo>
                  <a:pt x="478901" y="763"/>
                </a:lnTo>
                <a:lnTo>
                  <a:pt x="466353" y="322"/>
                </a:lnTo>
                <a:lnTo>
                  <a:pt x="330631" y="0"/>
                </a:lnTo>
                <a:lnTo>
                  <a:pt x="298421" y="942"/>
                </a:lnTo>
                <a:lnTo>
                  <a:pt x="269328" y="2523"/>
                </a:lnTo>
                <a:lnTo>
                  <a:pt x="221445" y="5866"/>
                </a:lnTo>
                <a:lnTo>
                  <a:pt x="190638" y="7352"/>
                </a:lnTo>
                <a:lnTo>
                  <a:pt x="166331" y="8189"/>
                </a:lnTo>
                <a:lnTo>
                  <a:pt x="148546" y="8437"/>
                </a:lnTo>
                <a:lnTo>
                  <a:pt x="144646" y="9424"/>
                </a:lnTo>
                <a:lnTo>
                  <a:pt x="142046" y="11035"/>
                </a:lnTo>
                <a:lnTo>
                  <a:pt x="140313" y="13061"/>
                </a:lnTo>
                <a:lnTo>
                  <a:pt x="139157" y="15365"/>
                </a:lnTo>
                <a:lnTo>
                  <a:pt x="137303" y="23366"/>
                </a:lnTo>
                <a:lnTo>
                  <a:pt x="137049" y="25608"/>
                </a:lnTo>
                <a:lnTo>
                  <a:pt x="136937" y="29779"/>
                </a:lnTo>
                <a:lnTo>
                  <a:pt x="137859" y="32225"/>
                </a:lnTo>
                <a:lnTo>
                  <a:pt x="142756" y="40218"/>
                </a:lnTo>
                <a:lnTo>
                  <a:pt x="144235" y="45797"/>
                </a:lnTo>
                <a:lnTo>
                  <a:pt x="142353" y="53992"/>
                </a:lnTo>
                <a:lnTo>
                  <a:pt x="140517" y="58845"/>
                </a:lnTo>
                <a:lnTo>
                  <a:pt x="138478" y="66776"/>
                </a:lnTo>
                <a:lnTo>
                  <a:pt x="137934" y="70224"/>
                </a:lnTo>
                <a:lnTo>
                  <a:pt x="134714" y="76333"/>
                </a:lnTo>
                <a:lnTo>
                  <a:pt x="129710" y="84216"/>
                </a:lnTo>
                <a:lnTo>
                  <a:pt x="123516" y="93281"/>
                </a:lnTo>
                <a:lnTo>
                  <a:pt x="118435" y="100277"/>
                </a:lnTo>
                <a:lnTo>
                  <a:pt x="114094" y="105894"/>
                </a:lnTo>
                <a:lnTo>
                  <a:pt x="110248" y="110591"/>
                </a:lnTo>
                <a:lnTo>
                  <a:pt x="103435" y="118349"/>
                </a:lnTo>
                <a:lnTo>
                  <a:pt x="97232" y="124972"/>
                </a:lnTo>
                <a:lnTo>
                  <a:pt x="91300" y="131091"/>
                </a:lnTo>
                <a:lnTo>
                  <a:pt x="90290" y="133104"/>
                </a:lnTo>
                <a:lnTo>
                  <a:pt x="90569" y="134446"/>
                </a:lnTo>
                <a:lnTo>
                  <a:pt x="91707" y="135340"/>
                </a:lnTo>
                <a:lnTo>
                  <a:pt x="100592" y="133794"/>
                </a:lnTo>
                <a:lnTo>
                  <a:pt x="106962" y="132048"/>
                </a:lnTo>
                <a:lnTo>
                  <a:pt x="116923" y="129932"/>
                </a:lnTo>
                <a:lnTo>
                  <a:pt x="156343" y="122402"/>
                </a:lnTo>
                <a:lnTo>
                  <a:pt x="181072" y="116931"/>
                </a:lnTo>
                <a:lnTo>
                  <a:pt x="194905" y="115091"/>
                </a:lnTo>
                <a:lnTo>
                  <a:pt x="209842" y="113865"/>
                </a:lnTo>
                <a:lnTo>
                  <a:pt x="225515" y="113047"/>
                </a:lnTo>
                <a:lnTo>
                  <a:pt x="258170" y="112138"/>
                </a:lnTo>
                <a:lnTo>
                  <a:pt x="274879" y="111896"/>
                </a:lnTo>
                <a:lnTo>
                  <a:pt x="288875" y="112687"/>
                </a:lnTo>
                <a:lnTo>
                  <a:pt x="301064" y="114167"/>
                </a:lnTo>
                <a:lnTo>
                  <a:pt x="312048" y="116106"/>
                </a:lnTo>
                <a:lnTo>
                  <a:pt x="322227" y="117399"/>
                </a:lnTo>
                <a:lnTo>
                  <a:pt x="331871" y="118261"/>
                </a:lnTo>
                <a:lnTo>
                  <a:pt x="341158" y="118835"/>
                </a:lnTo>
                <a:lnTo>
                  <a:pt x="350207" y="120171"/>
                </a:lnTo>
                <a:lnTo>
                  <a:pt x="359097" y="122013"/>
                </a:lnTo>
                <a:lnTo>
                  <a:pt x="367881" y="124195"/>
                </a:lnTo>
                <a:lnTo>
                  <a:pt x="382721" y="129158"/>
                </a:lnTo>
                <a:lnTo>
                  <a:pt x="394714" y="134539"/>
                </a:lnTo>
                <a:lnTo>
                  <a:pt x="403219" y="140105"/>
                </a:lnTo>
                <a:lnTo>
                  <a:pt x="410174" y="148294"/>
                </a:lnTo>
                <a:lnTo>
                  <a:pt x="413363" y="153145"/>
                </a:lnTo>
                <a:lnTo>
                  <a:pt x="419445" y="161075"/>
                </a:lnTo>
                <a:lnTo>
                  <a:pt x="422401" y="164523"/>
                </a:lnTo>
                <a:lnTo>
                  <a:pt x="424371" y="168726"/>
                </a:lnTo>
                <a:lnTo>
                  <a:pt x="425684" y="173434"/>
                </a:lnTo>
                <a:lnTo>
                  <a:pt x="426560" y="178477"/>
                </a:lnTo>
                <a:lnTo>
                  <a:pt x="427144" y="183745"/>
                </a:lnTo>
                <a:lnTo>
                  <a:pt x="427533" y="189161"/>
                </a:lnTo>
                <a:lnTo>
                  <a:pt x="427793" y="194677"/>
                </a:lnTo>
                <a:lnTo>
                  <a:pt x="427013" y="199307"/>
                </a:lnTo>
                <a:lnTo>
                  <a:pt x="423607" y="206991"/>
                </a:lnTo>
                <a:lnTo>
                  <a:pt x="416378" y="213582"/>
                </a:lnTo>
                <a:lnTo>
                  <a:pt x="406815" y="220638"/>
                </a:lnTo>
                <a:lnTo>
                  <a:pt x="401598" y="225187"/>
                </a:lnTo>
                <a:lnTo>
                  <a:pt x="396215" y="230124"/>
                </a:lnTo>
                <a:lnTo>
                  <a:pt x="382614" y="238150"/>
                </a:lnTo>
                <a:lnTo>
                  <a:pt x="367044" y="244893"/>
                </a:lnTo>
                <a:lnTo>
                  <a:pt x="358891" y="248024"/>
                </a:lnTo>
                <a:lnTo>
                  <a:pt x="350599" y="251064"/>
                </a:lnTo>
                <a:lnTo>
                  <a:pt x="341261" y="254043"/>
                </a:lnTo>
                <a:lnTo>
                  <a:pt x="331225" y="256982"/>
                </a:lnTo>
                <a:lnTo>
                  <a:pt x="320725" y="259893"/>
                </a:lnTo>
                <a:lnTo>
                  <a:pt x="306104" y="262787"/>
                </a:lnTo>
                <a:lnTo>
                  <a:pt x="288738" y="265668"/>
                </a:lnTo>
                <a:lnTo>
                  <a:pt x="269540" y="268542"/>
                </a:lnTo>
                <a:lnTo>
                  <a:pt x="249121" y="270458"/>
                </a:lnTo>
                <a:lnTo>
                  <a:pt x="227889" y="271735"/>
                </a:lnTo>
                <a:lnTo>
                  <a:pt x="187787" y="273154"/>
                </a:lnTo>
                <a:lnTo>
                  <a:pt x="157264" y="273785"/>
                </a:lnTo>
                <a:lnTo>
                  <a:pt x="138076" y="273000"/>
                </a:lnTo>
                <a:lnTo>
                  <a:pt x="52459" y="266864"/>
                </a:lnTo>
                <a:lnTo>
                  <a:pt x="37111" y="263686"/>
                </a:lnTo>
                <a:lnTo>
                  <a:pt x="23940" y="259099"/>
                </a:lnTo>
                <a:lnTo>
                  <a:pt x="11736" y="253885"/>
                </a:lnTo>
                <a:lnTo>
                  <a:pt x="7719" y="251162"/>
                </a:lnTo>
                <a:lnTo>
                  <a:pt x="5042" y="248393"/>
                </a:lnTo>
                <a:lnTo>
                  <a:pt x="3257" y="245595"/>
                </a:lnTo>
                <a:lnTo>
                  <a:pt x="1273" y="239946"/>
                </a:lnTo>
                <a:lnTo>
                  <a:pt x="0" y="233110"/>
                </a:lnTo>
                <a:lnTo>
                  <a:pt x="848" y="231596"/>
                </a:lnTo>
                <a:lnTo>
                  <a:pt x="2366" y="229635"/>
                </a:lnTo>
                <a:lnTo>
                  <a:pt x="8259" y="2228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20"/>
          <p:cNvSpPr/>
          <p:nvPr/>
        </p:nvSpPr>
        <p:spPr>
          <a:xfrm>
            <a:off x="3577589" y="2065972"/>
            <a:ext cx="380951" cy="479942"/>
          </a:xfrm>
          <a:custGeom>
            <a:avLst/>
            <a:gdLst/>
            <a:ahLst/>
            <a:cxnLst/>
            <a:rect l="0" t="0" r="0" b="0"/>
            <a:pathLst>
              <a:path w="380951" h="479942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10583" y="19908"/>
                </a:lnTo>
                <a:lnTo>
                  <a:pt x="12771" y="24702"/>
                </a:lnTo>
                <a:lnTo>
                  <a:pt x="15201" y="37649"/>
                </a:lnTo>
                <a:lnTo>
                  <a:pt x="17234" y="51975"/>
                </a:lnTo>
                <a:lnTo>
                  <a:pt x="21313" y="64693"/>
                </a:lnTo>
                <a:lnTo>
                  <a:pt x="24686" y="79323"/>
                </a:lnTo>
                <a:lnTo>
                  <a:pt x="33515" y="123520"/>
                </a:lnTo>
                <a:lnTo>
                  <a:pt x="39488" y="147117"/>
                </a:lnTo>
                <a:lnTo>
                  <a:pt x="46328" y="170468"/>
                </a:lnTo>
                <a:lnTo>
                  <a:pt x="53745" y="193655"/>
                </a:lnTo>
                <a:lnTo>
                  <a:pt x="62501" y="218639"/>
                </a:lnTo>
                <a:lnTo>
                  <a:pt x="82388" y="271798"/>
                </a:lnTo>
                <a:lnTo>
                  <a:pt x="96307" y="306854"/>
                </a:lnTo>
                <a:lnTo>
                  <a:pt x="101353" y="318869"/>
                </a:lnTo>
                <a:lnTo>
                  <a:pt x="105669" y="330690"/>
                </a:lnTo>
                <a:lnTo>
                  <a:pt x="109498" y="342380"/>
                </a:lnTo>
                <a:lnTo>
                  <a:pt x="113004" y="353983"/>
                </a:lnTo>
                <a:lnTo>
                  <a:pt x="116294" y="363624"/>
                </a:lnTo>
                <a:lnTo>
                  <a:pt x="119439" y="371956"/>
                </a:lnTo>
                <a:lnTo>
                  <a:pt x="122489" y="379416"/>
                </a:lnTo>
                <a:lnTo>
                  <a:pt x="124522" y="387246"/>
                </a:lnTo>
                <a:lnTo>
                  <a:pt x="125877" y="395324"/>
                </a:lnTo>
                <a:lnTo>
                  <a:pt x="126781" y="403567"/>
                </a:lnTo>
                <a:lnTo>
                  <a:pt x="128336" y="411920"/>
                </a:lnTo>
                <a:lnTo>
                  <a:pt x="130325" y="420346"/>
                </a:lnTo>
                <a:lnTo>
                  <a:pt x="135810" y="440748"/>
                </a:lnTo>
                <a:lnTo>
                  <a:pt x="135308" y="443375"/>
                </a:lnTo>
                <a:lnTo>
                  <a:pt x="132210" y="448833"/>
                </a:lnTo>
                <a:lnTo>
                  <a:pt x="130050" y="449717"/>
                </a:lnTo>
                <a:lnTo>
                  <a:pt x="127658" y="449354"/>
                </a:lnTo>
                <a:lnTo>
                  <a:pt x="125110" y="448159"/>
                </a:lnTo>
                <a:lnTo>
                  <a:pt x="123412" y="446410"/>
                </a:lnTo>
                <a:lnTo>
                  <a:pt x="122280" y="444292"/>
                </a:lnTo>
                <a:lnTo>
                  <a:pt x="121525" y="441927"/>
                </a:lnTo>
                <a:lnTo>
                  <a:pt x="115606" y="431680"/>
                </a:lnTo>
                <a:lnTo>
                  <a:pt x="108531" y="418553"/>
                </a:lnTo>
                <a:lnTo>
                  <a:pt x="105386" y="406368"/>
                </a:lnTo>
                <a:lnTo>
                  <a:pt x="103616" y="393350"/>
                </a:lnTo>
                <a:lnTo>
                  <a:pt x="103091" y="378909"/>
                </a:lnTo>
                <a:lnTo>
                  <a:pt x="105509" y="368112"/>
                </a:lnTo>
                <a:lnTo>
                  <a:pt x="109758" y="356963"/>
                </a:lnTo>
                <a:lnTo>
                  <a:pt x="114822" y="345658"/>
                </a:lnTo>
                <a:lnTo>
                  <a:pt x="122787" y="331743"/>
                </a:lnTo>
                <a:lnTo>
                  <a:pt x="132677" y="316986"/>
                </a:lnTo>
                <a:lnTo>
                  <a:pt x="143423" y="304078"/>
                </a:lnTo>
                <a:lnTo>
                  <a:pt x="152766" y="297016"/>
                </a:lnTo>
                <a:lnTo>
                  <a:pt x="164709" y="289451"/>
                </a:lnTo>
                <a:lnTo>
                  <a:pt x="178386" y="281550"/>
                </a:lnTo>
                <a:lnTo>
                  <a:pt x="203743" y="267691"/>
                </a:lnTo>
                <a:lnTo>
                  <a:pt x="215839" y="261328"/>
                </a:lnTo>
                <a:lnTo>
                  <a:pt x="225808" y="257086"/>
                </a:lnTo>
                <a:lnTo>
                  <a:pt x="234359" y="254258"/>
                </a:lnTo>
                <a:lnTo>
                  <a:pt x="241964" y="252373"/>
                </a:lnTo>
                <a:lnTo>
                  <a:pt x="248940" y="251116"/>
                </a:lnTo>
                <a:lnTo>
                  <a:pt x="255495" y="250278"/>
                </a:lnTo>
                <a:lnTo>
                  <a:pt x="261770" y="249720"/>
                </a:lnTo>
                <a:lnTo>
                  <a:pt x="267859" y="249347"/>
                </a:lnTo>
                <a:lnTo>
                  <a:pt x="279704" y="248933"/>
                </a:lnTo>
                <a:lnTo>
                  <a:pt x="291318" y="251290"/>
                </a:lnTo>
                <a:lnTo>
                  <a:pt x="302830" y="254559"/>
                </a:lnTo>
                <a:lnTo>
                  <a:pt x="314296" y="256013"/>
                </a:lnTo>
                <a:lnTo>
                  <a:pt x="320974" y="258305"/>
                </a:lnTo>
                <a:lnTo>
                  <a:pt x="328283" y="261738"/>
                </a:lnTo>
                <a:lnTo>
                  <a:pt x="336013" y="265932"/>
                </a:lnTo>
                <a:lnTo>
                  <a:pt x="347142" y="275672"/>
                </a:lnTo>
                <a:lnTo>
                  <a:pt x="358762" y="289326"/>
                </a:lnTo>
                <a:lnTo>
                  <a:pt x="368237" y="299404"/>
                </a:lnTo>
                <a:lnTo>
                  <a:pt x="371222" y="302472"/>
                </a:lnTo>
                <a:lnTo>
                  <a:pt x="377078" y="316042"/>
                </a:lnTo>
                <a:lnTo>
                  <a:pt x="379973" y="324995"/>
                </a:lnTo>
                <a:lnTo>
                  <a:pt x="380950" y="333821"/>
                </a:lnTo>
                <a:lnTo>
                  <a:pt x="380650" y="342562"/>
                </a:lnTo>
                <a:lnTo>
                  <a:pt x="379497" y="351247"/>
                </a:lnTo>
                <a:lnTo>
                  <a:pt x="375676" y="365977"/>
                </a:lnTo>
                <a:lnTo>
                  <a:pt x="370802" y="378874"/>
                </a:lnTo>
                <a:lnTo>
                  <a:pt x="365461" y="390956"/>
                </a:lnTo>
                <a:lnTo>
                  <a:pt x="359846" y="397797"/>
                </a:lnTo>
                <a:lnTo>
                  <a:pt x="352292" y="405216"/>
                </a:lnTo>
                <a:lnTo>
                  <a:pt x="343447" y="413019"/>
                </a:lnTo>
                <a:lnTo>
                  <a:pt x="335645" y="419173"/>
                </a:lnTo>
                <a:lnTo>
                  <a:pt x="328538" y="424229"/>
                </a:lnTo>
                <a:lnTo>
                  <a:pt x="298894" y="443737"/>
                </a:lnTo>
                <a:lnTo>
                  <a:pt x="291655" y="448225"/>
                </a:lnTo>
                <a:lnTo>
                  <a:pt x="284925" y="452169"/>
                </a:lnTo>
                <a:lnTo>
                  <a:pt x="278532" y="455751"/>
                </a:lnTo>
                <a:lnTo>
                  <a:pt x="271414" y="459092"/>
                </a:lnTo>
                <a:lnTo>
                  <a:pt x="263810" y="462271"/>
                </a:lnTo>
                <a:lnTo>
                  <a:pt x="255883" y="465343"/>
                </a:lnTo>
                <a:lnTo>
                  <a:pt x="247742" y="467391"/>
                </a:lnTo>
                <a:lnTo>
                  <a:pt x="239457" y="468757"/>
                </a:lnTo>
                <a:lnTo>
                  <a:pt x="231075" y="469667"/>
                </a:lnTo>
                <a:lnTo>
                  <a:pt x="223583" y="471227"/>
                </a:lnTo>
                <a:lnTo>
                  <a:pt x="216683" y="473218"/>
                </a:lnTo>
                <a:lnTo>
                  <a:pt x="210178" y="475499"/>
                </a:lnTo>
                <a:lnTo>
                  <a:pt x="202984" y="477019"/>
                </a:lnTo>
                <a:lnTo>
                  <a:pt x="195330" y="478033"/>
                </a:lnTo>
                <a:lnTo>
                  <a:pt x="187370" y="478709"/>
                </a:lnTo>
                <a:lnTo>
                  <a:pt x="180159" y="479159"/>
                </a:lnTo>
                <a:lnTo>
                  <a:pt x="167066" y="479660"/>
                </a:lnTo>
                <a:lnTo>
                  <a:pt x="148985" y="479941"/>
                </a:lnTo>
                <a:lnTo>
                  <a:pt x="137336" y="477467"/>
                </a:lnTo>
                <a:lnTo>
                  <a:pt x="125808" y="474145"/>
                </a:lnTo>
                <a:lnTo>
                  <a:pt x="114335" y="472669"/>
                </a:lnTo>
                <a:lnTo>
                  <a:pt x="102886" y="472013"/>
                </a:lnTo>
                <a:lnTo>
                  <a:pt x="97166" y="471838"/>
                </a:lnTo>
                <a:lnTo>
                  <a:pt x="85730" y="469103"/>
                </a:lnTo>
                <a:lnTo>
                  <a:pt x="74298" y="464713"/>
                </a:lnTo>
                <a:lnTo>
                  <a:pt x="62866" y="459587"/>
                </a:lnTo>
                <a:lnTo>
                  <a:pt x="59056" y="456886"/>
                </a:lnTo>
                <a:lnTo>
                  <a:pt x="56516" y="454133"/>
                </a:lnTo>
                <a:lnTo>
                  <a:pt x="42863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21"/>
          <p:cNvSpPr/>
          <p:nvPr/>
        </p:nvSpPr>
        <p:spPr>
          <a:xfrm>
            <a:off x="4074795" y="2299005"/>
            <a:ext cx="368618" cy="24143"/>
          </a:xfrm>
          <a:custGeom>
            <a:avLst/>
            <a:gdLst/>
            <a:ahLst/>
            <a:cxnLst/>
            <a:rect l="0" t="0" r="0" b="0"/>
            <a:pathLst>
              <a:path w="368618" h="24143">
                <a:moveTo>
                  <a:pt x="0" y="24142"/>
                </a:moveTo>
                <a:lnTo>
                  <a:pt x="18203" y="24142"/>
                </a:lnTo>
                <a:lnTo>
                  <a:pt x="27375" y="23190"/>
                </a:lnTo>
                <a:lnTo>
                  <a:pt x="37300" y="21602"/>
                </a:lnTo>
                <a:lnTo>
                  <a:pt x="47727" y="19591"/>
                </a:lnTo>
                <a:lnTo>
                  <a:pt x="59440" y="18251"/>
                </a:lnTo>
                <a:lnTo>
                  <a:pt x="72011" y="17357"/>
                </a:lnTo>
                <a:lnTo>
                  <a:pt x="85155" y="16761"/>
                </a:lnTo>
                <a:lnTo>
                  <a:pt x="98680" y="15412"/>
                </a:lnTo>
                <a:lnTo>
                  <a:pt x="112459" y="13559"/>
                </a:lnTo>
                <a:lnTo>
                  <a:pt x="177895" y="3743"/>
                </a:lnTo>
                <a:lnTo>
                  <a:pt x="195748" y="1970"/>
                </a:lnTo>
                <a:lnTo>
                  <a:pt x="213366" y="788"/>
                </a:lnTo>
                <a:lnTo>
                  <a:pt x="230827" y="0"/>
                </a:lnTo>
                <a:lnTo>
                  <a:pt x="249134" y="427"/>
                </a:lnTo>
                <a:lnTo>
                  <a:pt x="268007" y="1665"/>
                </a:lnTo>
                <a:lnTo>
                  <a:pt x="287256" y="3442"/>
                </a:lnTo>
                <a:lnTo>
                  <a:pt x="302947" y="4627"/>
                </a:lnTo>
                <a:lnTo>
                  <a:pt x="316264" y="5417"/>
                </a:lnTo>
                <a:lnTo>
                  <a:pt x="343580" y="6529"/>
                </a:lnTo>
                <a:lnTo>
                  <a:pt x="368617" y="69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22"/>
          <p:cNvSpPr/>
          <p:nvPr/>
        </p:nvSpPr>
        <p:spPr>
          <a:xfrm>
            <a:off x="4151947" y="2412575"/>
            <a:ext cx="368619" cy="13443"/>
          </a:xfrm>
          <a:custGeom>
            <a:avLst/>
            <a:gdLst/>
            <a:ahLst/>
            <a:cxnLst/>
            <a:rect l="0" t="0" r="0" b="0"/>
            <a:pathLst>
              <a:path w="368619" h="13443">
                <a:moveTo>
                  <a:pt x="0" y="13442"/>
                </a:moveTo>
                <a:lnTo>
                  <a:pt x="71213" y="13442"/>
                </a:lnTo>
                <a:lnTo>
                  <a:pt x="81765" y="12489"/>
                </a:lnTo>
                <a:lnTo>
                  <a:pt x="91658" y="10902"/>
                </a:lnTo>
                <a:lnTo>
                  <a:pt x="101110" y="8891"/>
                </a:lnTo>
                <a:lnTo>
                  <a:pt x="112174" y="7551"/>
                </a:lnTo>
                <a:lnTo>
                  <a:pt x="124313" y="6657"/>
                </a:lnTo>
                <a:lnTo>
                  <a:pt x="148595" y="5664"/>
                </a:lnTo>
                <a:lnTo>
                  <a:pt x="168912" y="5222"/>
                </a:lnTo>
                <a:lnTo>
                  <a:pt x="182141" y="4152"/>
                </a:lnTo>
                <a:lnTo>
                  <a:pt x="214619" y="424"/>
                </a:lnTo>
                <a:lnTo>
                  <a:pt x="236425" y="0"/>
                </a:lnTo>
                <a:lnTo>
                  <a:pt x="261439" y="671"/>
                </a:lnTo>
                <a:lnTo>
                  <a:pt x="323843" y="3626"/>
                </a:lnTo>
                <a:lnTo>
                  <a:pt x="368618" y="4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23"/>
          <p:cNvSpPr/>
          <p:nvPr/>
        </p:nvSpPr>
        <p:spPr>
          <a:xfrm>
            <a:off x="4511992" y="2151812"/>
            <a:ext cx="274306" cy="419939"/>
          </a:xfrm>
          <a:custGeom>
            <a:avLst/>
            <a:gdLst/>
            <a:ahLst/>
            <a:cxnLst/>
            <a:rect l="0" t="0" r="0" b="0"/>
            <a:pathLst>
              <a:path w="274306" h="419939">
                <a:moveTo>
                  <a:pt x="0" y="59893"/>
                </a:moveTo>
                <a:lnTo>
                  <a:pt x="4551" y="50791"/>
                </a:lnTo>
                <a:lnTo>
                  <a:pt x="6844" y="48110"/>
                </a:lnTo>
                <a:lnTo>
                  <a:pt x="9325" y="46323"/>
                </a:lnTo>
                <a:lnTo>
                  <a:pt x="11932" y="45131"/>
                </a:lnTo>
                <a:lnTo>
                  <a:pt x="13670" y="43384"/>
                </a:lnTo>
                <a:lnTo>
                  <a:pt x="14828" y="41267"/>
                </a:lnTo>
                <a:lnTo>
                  <a:pt x="15601" y="38903"/>
                </a:lnTo>
                <a:lnTo>
                  <a:pt x="17067" y="37327"/>
                </a:lnTo>
                <a:lnTo>
                  <a:pt x="18999" y="36276"/>
                </a:lnTo>
                <a:lnTo>
                  <a:pt x="23684" y="35109"/>
                </a:lnTo>
                <a:lnTo>
                  <a:pt x="28941" y="34590"/>
                </a:lnTo>
                <a:lnTo>
                  <a:pt x="33582" y="33499"/>
                </a:lnTo>
                <a:lnTo>
                  <a:pt x="39533" y="31820"/>
                </a:lnTo>
                <a:lnTo>
                  <a:pt x="53765" y="27413"/>
                </a:lnTo>
                <a:lnTo>
                  <a:pt x="69615" y="22280"/>
                </a:lnTo>
                <a:lnTo>
                  <a:pt x="76890" y="20530"/>
                </a:lnTo>
                <a:lnTo>
                  <a:pt x="83645" y="19363"/>
                </a:lnTo>
                <a:lnTo>
                  <a:pt x="90054" y="18586"/>
                </a:lnTo>
                <a:lnTo>
                  <a:pt x="97183" y="17115"/>
                </a:lnTo>
                <a:lnTo>
                  <a:pt x="104794" y="15181"/>
                </a:lnTo>
                <a:lnTo>
                  <a:pt x="112725" y="12940"/>
                </a:lnTo>
                <a:lnTo>
                  <a:pt x="119918" y="11446"/>
                </a:lnTo>
                <a:lnTo>
                  <a:pt x="126617" y="10450"/>
                </a:lnTo>
                <a:lnTo>
                  <a:pt x="132989" y="9786"/>
                </a:lnTo>
                <a:lnTo>
                  <a:pt x="140094" y="8391"/>
                </a:lnTo>
                <a:lnTo>
                  <a:pt x="147689" y="6508"/>
                </a:lnTo>
                <a:lnTo>
                  <a:pt x="155609" y="4300"/>
                </a:lnTo>
                <a:lnTo>
                  <a:pt x="162794" y="2829"/>
                </a:lnTo>
                <a:lnTo>
                  <a:pt x="169490" y="1847"/>
                </a:lnTo>
                <a:lnTo>
                  <a:pt x="175858" y="1193"/>
                </a:lnTo>
                <a:lnTo>
                  <a:pt x="183914" y="757"/>
                </a:lnTo>
                <a:lnTo>
                  <a:pt x="203024" y="273"/>
                </a:lnTo>
                <a:lnTo>
                  <a:pt x="221551" y="0"/>
                </a:lnTo>
                <a:lnTo>
                  <a:pt x="227711" y="914"/>
                </a:lnTo>
                <a:lnTo>
                  <a:pt x="234675" y="2476"/>
                </a:lnTo>
                <a:lnTo>
                  <a:pt x="242175" y="4470"/>
                </a:lnTo>
                <a:lnTo>
                  <a:pt x="248127" y="5799"/>
                </a:lnTo>
                <a:lnTo>
                  <a:pt x="253048" y="6685"/>
                </a:lnTo>
                <a:lnTo>
                  <a:pt x="257281" y="7276"/>
                </a:lnTo>
                <a:lnTo>
                  <a:pt x="261056" y="8622"/>
                </a:lnTo>
                <a:lnTo>
                  <a:pt x="267790" y="12658"/>
                </a:lnTo>
                <a:lnTo>
                  <a:pt x="269967" y="15068"/>
                </a:lnTo>
                <a:lnTo>
                  <a:pt x="271417" y="17627"/>
                </a:lnTo>
                <a:lnTo>
                  <a:pt x="273030" y="23010"/>
                </a:lnTo>
                <a:lnTo>
                  <a:pt x="274065" y="34228"/>
                </a:lnTo>
                <a:lnTo>
                  <a:pt x="274245" y="45303"/>
                </a:lnTo>
                <a:lnTo>
                  <a:pt x="274305" y="70663"/>
                </a:lnTo>
                <a:lnTo>
                  <a:pt x="273358" y="82313"/>
                </a:lnTo>
                <a:lnTo>
                  <a:pt x="269765" y="113037"/>
                </a:lnTo>
                <a:lnTo>
                  <a:pt x="264616" y="138185"/>
                </a:lnTo>
                <a:lnTo>
                  <a:pt x="248735" y="204227"/>
                </a:lnTo>
                <a:lnTo>
                  <a:pt x="240118" y="236125"/>
                </a:lnTo>
                <a:lnTo>
                  <a:pt x="216244" y="318167"/>
                </a:lnTo>
                <a:lnTo>
                  <a:pt x="210837" y="338756"/>
                </a:lnTo>
                <a:lnTo>
                  <a:pt x="206281" y="357244"/>
                </a:lnTo>
                <a:lnTo>
                  <a:pt x="203243" y="370522"/>
                </a:lnTo>
                <a:lnTo>
                  <a:pt x="201218" y="380326"/>
                </a:lnTo>
                <a:lnTo>
                  <a:pt x="199868" y="387815"/>
                </a:lnTo>
                <a:lnTo>
                  <a:pt x="198968" y="394713"/>
                </a:lnTo>
                <a:lnTo>
                  <a:pt x="198368" y="401216"/>
                </a:lnTo>
                <a:lnTo>
                  <a:pt x="197167" y="4199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24"/>
          <p:cNvSpPr/>
          <p:nvPr/>
        </p:nvSpPr>
        <p:spPr>
          <a:xfrm>
            <a:off x="2711767" y="4921091"/>
            <a:ext cx="334328" cy="279368"/>
          </a:xfrm>
          <a:custGeom>
            <a:avLst/>
            <a:gdLst/>
            <a:ahLst/>
            <a:cxnLst/>
            <a:rect l="0" t="0" r="0" b="0"/>
            <a:pathLst>
              <a:path w="334328" h="279368">
                <a:moveTo>
                  <a:pt x="0" y="25241"/>
                </a:moveTo>
                <a:lnTo>
                  <a:pt x="0" y="69804"/>
                </a:lnTo>
                <a:lnTo>
                  <a:pt x="952" y="74000"/>
                </a:lnTo>
                <a:lnTo>
                  <a:pt x="2540" y="78702"/>
                </a:lnTo>
                <a:lnTo>
                  <a:pt x="4551" y="83742"/>
                </a:lnTo>
                <a:lnTo>
                  <a:pt x="6844" y="93769"/>
                </a:lnTo>
                <a:lnTo>
                  <a:pt x="9325" y="107121"/>
                </a:lnTo>
                <a:lnTo>
                  <a:pt x="11932" y="122691"/>
                </a:lnTo>
                <a:lnTo>
                  <a:pt x="12717" y="145452"/>
                </a:lnTo>
                <a:lnTo>
                  <a:pt x="12288" y="173010"/>
                </a:lnTo>
                <a:lnTo>
                  <a:pt x="9062" y="259966"/>
                </a:lnTo>
                <a:lnTo>
                  <a:pt x="8790" y="271803"/>
                </a:lnTo>
                <a:lnTo>
                  <a:pt x="9670" y="275341"/>
                </a:lnTo>
                <a:lnTo>
                  <a:pt x="11209" y="277699"/>
                </a:lnTo>
                <a:lnTo>
                  <a:pt x="13188" y="279272"/>
                </a:lnTo>
                <a:lnTo>
                  <a:pt x="14507" y="279367"/>
                </a:lnTo>
                <a:lnTo>
                  <a:pt x="15386" y="278478"/>
                </a:lnTo>
                <a:lnTo>
                  <a:pt x="15972" y="276934"/>
                </a:lnTo>
                <a:lnTo>
                  <a:pt x="16363" y="270189"/>
                </a:lnTo>
                <a:lnTo>
                  <a:pt x="16798" y="247454"/>
                </a:lnTo>
                <a:lnTo>
                  <a:pt x="18819" y="230533"/>
                </a:lnTo>
                <a:lnTo>
                  <a:pt x="22070" y="210680"/>
                </a:lnTo>
                <a:lnTo>
                  <a:pt x="26144" y="188872"/>
                </a:lnTo>
                <a:lnTo>
                  <a:pt x="30764" y="168618"/>
                </a:lnTo>
                <a:lnTo>
                  <a:pt x="35749" y="149401"/>
                </a:lnTo>
                <a:lnTo>
                  <a:pt x="40978" y="130874"/>
                </a:lnTo>
                <a:lnTo>
                  <a:pt x="45416" y="116618"/>
                </a:lnTo>
                <a:lnTo>
                  <a:pt x="49327" y="105209"/>
                </a:lnTo>
                <a:lnTo>
                  <a:pt x="52887" y="95698"/>
                </a:lnTo>
                <a:lnTo>
                  <a:pt x="55261" y="87452"/>
                </a:lnTo>
                <a:lnTo>
                  <a:pt x="56843" y="80051"/>
                </a:lnTo>
                <a:lnTo>
                  <a:pt x="57898" y="73211"/>
                </a:lnTo>
                <a:lnTo>
                  <a:pt x="59553" y="66746"/>
                </a:lnTo>
                <a:lnTo>
                  <a:pt x="61610" y="60531"/>
                </a:lnTo>
                <a:lnTo>
                  <a:pt x="63933" y="54482"/>
                </a:lnTo>
                <a:lnTo>
                  <a:pt x="67387" y="49498"/>
                </a:lnTo>
                <a:lnTo>
                  <a:pt x="76305" y="41419"/>
                </a:lnTo>
                <a:lnTo>
                  <a:pt x="84078" y="34654"/>
                </a:lnTo>
                <a:lnTo>
                  <a:pt x="87485" y="31517"/>
                </a:lnTo>
                <a:lnTo>
                  <a:pt x="90708" y="29425"/>
                </a:lnTo>
                <a:lnTo>
                  <a:pt x="96830" y="27101"/>
                </a:lnTo>
                <a:lnTo>
                  <a:pt x="105631" y="25792"/>
                </a:lnTo>
                <a:lnTo>
                  <a:pt x="113939" y="25486"/>
                </a:lnTo>
                <a:lnTo>
                  <a:pt x="118822" y="25404"/>
                </a:lnTo>
                <a:lnTo>
                  <a:pt x="123030" y="26303"/>
                </a:lnTo>
                <a:lnTo>
                  <a:pt x="133502" y="31165"/>
                </a:lnTo>
                <a:lnTo>
                  <a:pt x="139662" y="32636"/>
                </a:lnTo>
                <a:lnTo>
                  <a:pt x="141685" y="34934"/>
                </a:lnTo>
                <a:lnTo>
                  <a:pt x="143034" y="38371"/>
                </a:lnTo>
                <a:lnTo>
                  <a:pt x="143934" y="42567"/>
                </a:lnTo>
                <a:lnTo>
                  <a:pt x="145486" y="47269"/>
                </a:lnTo>
                <a:lnTo>
                  <a:pt x="147473" y="52309"/>
                </a:lnTo>
                <a:lnTo>
                  <a:pt x="149750" y="57574"/>
                </a:lnTo>
                <a:lnTo>
                  <a:pt x="151269" y="62988"/>
                </a:lnTo>
                <a:lnTo>
                  <a:pt x="152281" y="68504"/>
                </a:lnTo>
                <a:lnTo>
                  <a:pt x="152956" y="74085"/>
                </a:lnTo>
                <a:lnTo>
                  <a:pt x="153405" y="79711"/>
                </a:lnTo>
                <a:lnTo>
                  <a:pt x="153705" y="85367"/>
                </a:lnTo>
                <a:lnTo>
                  <a:pt x="153905" y="91043"/>
                </a:lnTo>
                <a:lnTo>
                  <a:pt x="154186" y="121785"/>
                </a:lnTo>
                <a:lnTo>
                  <a:pt x="153273" y="138181"/>
                </a:lnTo>
                <a:lnTo>
                  <a:pt x="149719" y="179259"/>
                </a:lnTo>
                <a:lnTo>
                  <a:pt x="147438" y="195547"/>
                </a:lnTo>
                <a:lnTo>
                  <a:pt x="144964" y="208311"/>
                </a:lnTo>
                <a:lnTo>
                  <a:pt x="142363" y="218725"/>
                </a:lnTo>
                <a:lnTo>
                  <a:pt x="139676" y="224715"/>
                </a:lnTo>
                <a:lnTo>
                  <a:pt x="136932" y="227757"/>
                </a:lnTo>
                <a:lnTo>
                  <a:pt x="134151" y="228832"/>
                </a:lnTo>
                <a:lnTo>
                  <a:pt x="132296" y="228596"/>
                </a:lnTo>
                <a:lnTo>
                  <a:pt x="131060" y="227486"/>
                </a:lnTo>
                <a:lnTo>
                  <a:pt x="130236" y="225793"/>
                </a:lnTo>
                <a:lnTo>
                  <a:pt x="130639" y="223713"/>
                </a:lnTo>
                <a:lnTo>
                  <a:pt x="133627" y="218861"/>
                </a:lnTo>
                <a:lnTo>
                  <a:pt x="135590" y="210989"/>
                </a:lnTo>
                <a:lnTo>
                  <a:pt x="136113" y="206223"/>
                </a:lnTo>
                <a:lnTo>
                  <a:pt x="136462" y="201141"/>
                </a:lnTo>
                <a:lnTo>
                  <a:pt x="136695" y="195848"/>
                </a:lnTo>
                <a:lnTo>
                  <a:pt x="136850" y="190414"/>
                </a:lnTo>
                <a:lnTo>
                  <a:pt x="137905" y="183934"/>
                </a:lnTo>
                <a:lnTo>
                  <a:pt x="139562" y="176756"/>
                </a:lnTo>
                <a:lnTo>
                  <a:pt x="141619" y="169114"/>
                </a:lnTo>
                <a:lnTo>
                  <a:pt x="148984" y="145382"/>
                </a:lnTo>
                <a:lnTo>
                  <a:pt x="164684" y="97232"/>
                </a:lnTo>
                <a:lnTo>
                  <a:pt x="168844" y="87523"/>
                </a:lnTo>
                <a:lnTo>
                  <a:pt x="173523" y="78192"/>
                </a:lnTo>
                <a:lnTo>
                  <a:pt x="182849" y="61157"/>
                </a:lnTo>
                <a:lnTo>
                  <a:pt x="190169" y="47236"/>
                </a:lnTo>
                <a:lnTo>
                  <a:pt x="195359" y="39905"/>
                </a:lnTo>
                <a:lnTo>
                  <a:pt x="201677" y="32159"/>
                </a:lnTo>
                <a:lnTo>
                  <a:pt x="208746" y="24138"/>
                </a:lnTo>
                <a:lnTo>
                  <a:pt x="214412" y="18791"/>
                </a:lnTo>
                <a:lnTo>
                  <a:pt x="223247" y="12850"/>
                </a:lnTo>
                <a:lnTo>
                  <a:pt x="232888" y="7669"/>
                </a:lnTo>
                <a:lnTo>
                  <a:pt x="238126" y="4954"/>
                </a:lnTo>
                <a:lnTo>
                  <a:pt x="243523" y="3144"/>
                </a:lnTo>
                <a:lnTo>
                  <a:pt x="249027" y="1937"/>
                </a:lnTo>
                <a:lnTo>
                  <a:pt x="259268" y="596"/>
                </a:lnTo>
                <a:lnTo>
                  <a:pt x="266995" y="0"/>
                </a:lnTo>
                <a:lnTo>
                  <a:pt x="270389" y="794"/>
                </a:lnTo>
                <a:lnTo>
                  <a:pt x="276701" y="4216"/>
                </a:lnTo>
                <a:lnTo>
                  <a:pt x="282681" y="11452"/>
                </a:lnTo>
                <a:lnTo>
                  <a:pt x="285608" y="16048"/>
                </a:lnTo>
                <a:lnTo>
                  <a:pt x="289466" y="21018"/>
                </a:lnTo>
                <a:lnTo>
                  <a:pt x="293942" y="26235"/>
                </a:lnTo>
                <a:lnTo>
                  <a:pt x="298831" y="31619"/>
                </a:lnTo>
                <a:lnTo>
                  <a:pt x="302091" y="37113"/>
                </a:lnTo>
                <a:lnTo>
                  <a:pt x="304264" y="42681"/>
                </a:lnTo>
                <a:lnTo>
                  <a:pt x="305713" y="48297"/>
                </a:lnTo>
                <a:lnTo>
                  <a:pt x="307631" y="54899"/>
                </a:lnTo>
                <a:lnTo>
                  <a:pt x="312302" y="69855"/>
                </a:lnTo>
                <a:lnTo>
                  <a:pt x="314881" y="76891"/>
                </a:lnTo>
                <a:lnTo>
                  <a:pt x="317554" y="83487"/>
                </a:lnTo>
                <a:lnTo>
                  <a:pt x="320288" y="89789"/>
                </a:lnTo>
                <a:lnTo>
                  <a:pt x="322110" y="96848"/>
                </a:lnTo>
                <a:lnTo>
                  <a:pt x="323325" y="104412"/>
                </a:lnTo>
                <a:lnTo>
                  <a:pt x="324135" y="112311"/>
                </a:lnTo>
                <a:lnTo>
                  <a:pt x="324675" y="120435"/>
                </a:lnTo>
                <a:lnTo>
                  <a:pt x="325035" y="128709"/>
                </a:lnTo>
                <a:lnTo>
                  <a:pt x="325275" y="137082"/>
                </a:lnTo>
                <a:lnTo>
                  <a:pt x="326388" y="144569"/>
                </a:lnTo>
                <a:lnTo>
                  <a:pt x="328082" y="151466"/>
                </a:lnTo>
                <a:lnTo>
                  <a:pt x="330164" y="157968"/>
                </a:lnTo>
                <a:lnTo>
                  <a:pt x="331552" y="165161"/>
                </a:lnTo>
                <a:lnTo>
                  <a:pt x="332477" y="172814"/>
                </a:lnTo>
                <a:lnTo>
                  <a:pt x="333094" y="180773"/>
                </a:lnTo>
                <a:lnTo>
                  <a:pt x="333505" y="189889"/>
                </a:lnTo>
                <a:lnTo>
                  <a:pt x="334084" y="218065"/>
                </a:lnTo>
                <a:lnTo>
                  <a:pt x="334327" y="2481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25"/>
          <p:cNvSpPr/>
          <p:nvPr/>
        </p:nvSpPr>
        <p:spPr>
          <a:xfrm>
            <a:off x="3114675" y="4886823"/>
            <a:ext cx="334328" cy="42365"/>
          </a:xfrm>
          <a:custGeom>
            <a:avLst/>
            <a:gdLst/>
            <a:ahLst/>
            <a:cxnLst/>
            <a:rect l="0" t="0" r="0" b="0"/>
            <a:pathLst>
              <a:path w="334328" h="42365">
                <a:moveTo>
                  <a:pt x="0" y="42364"/>
                </a:moveTo>
                <a:lnTo>
                  <a:pt x="13652" y="37814"/>
                </a:lnTo>
                <a:lnTo>
                  <a:pt x="18626" y="36472"/>
                </a:lnTo>
                <a:lnTo>
                  <a:pt x="22895" y="35579"/>
                </a:lnTo>
                <a:lnTo>
                  <a:pt x="26693" y="34983"/>
                </a:lnTo>
                <a:lnTo>
                  <a:pt x="31130" y="33634"/>
                </a:lnTo>
                <a:lnTo>
                  <a:pt x="35993" y="31781"/>
                </a:lnTo>
                <a:lnTo>
                  <a:pt x="41140" y="29594"/>
                </a:lnTo>
                <a:lnTo>
                  <a:pt x="51939" y="24624"/>
                </a:lnTo>
                <a:lnTo>
                  <a:pt x="57486" y="21964"/>
                </a:lnTo>
                <a:lnTo>
                  <a:pt x="65946" y="19239"/>
                </a:lnTo>
                <a:lnTo>
                  <a:pt x="76349" y="16470"/>
                </a:lnTo>
                <a:lnTo>
                  <a:pt x="88047" y="13672"/>
                </a:lnTo>
                <a:lnTo>
                  <a:pt x="107275" y="10854"/>
                </a:lnTo>
                <a:lnTo>
                  <a:pt x="159120" y="5182"/>
                </a:lnTo>
                <a:lnTo>
                  <a:pt x="180375" y="3289"/>
                </a:lnTo>
                <a:lnTo>
                  <a:pt x="197402" y="2026"/>
                </a:lnTo>
                <a:lnTo>
                  <a:pt x="211611" y="1185"/>
                </a:lnTo>
                <a:lnTo>
                  <a:pt x="245179" y="250"/>
                </a:lnTo>
                <a:lnTo>
                  <a:pt x="263465" y="0"/>
                </a:lnTo>
                <a:lnTo>
                  <a:pt x="278514" y="787"/>
                </a:lnTo>
                <a:lnTo>
                  <a:pt x="291403" y="2263"/>
                </a:lnTo>
                <a:lnTo>
                  <a:pt x="334327" y="80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26"/>
          <p:cNvSpPr/>
          <p:nvPr/>
        </p:nvSpPr>
        <p:spPr>
          <a:xfrm>
            <a:off x="3166854" y="4980730"/>
            <a:ext cx="282149" cy="30549"/>
          </a:xfrm>
          <a:custGeom>
            <a:avLst/>
            <a:gdLst/>
            <a:ahLst/>
            <a:cxnLst/>
            <a:rect l="0" t="0" r="0" b="0"/>
            <a:pathLst>
              <a:path w="282149" h="30549">
                <a:moveTo>
                  <a:pt x="24973" y="25610"/>
                </a:moveTo>
                <a:lnTo>
                  <a:pt x="6770" y="30161"/>
                </a:lnTo>
                <a:lnTo>
                  <a:pt x="2360" y="30548"/>
                </a:lnTo>
                <a:lnTo>
                  <a:pt x="373" y="29854"/>
                </a:lnTo>
                <a:lnTo>
                  <a:pt x="0" y="28440"/>
                </a:lnTo>
                <a:lnTo>
                  <a:pt x="704" y="27496"/>
                </a:lnTo>
                <a:lnTo>
                  <a:pt x="2127" y="26867"/>
                </a:lnTo>
                <a:lnTo>
                  <a:pt x="8679" y="25982"/>
                </a:lnTo>
                <a:lnTo>
                  <a:pt x="11252" y="25858"/>
                </a:lnTo>
                <a:lnTo>
                  <a:pt x="13921" y="24822"/>
                </a:lnTo>
                <a:lnTo>
                  <a:pt x="16653" y="23180"/>
                </a:lnTo>
                <a:lnTo>
                  <a:pt x="19426" y="21132"/>
                </a:lnTo>
                <a:lnTo>
                  <a:pt x="25085" y="18815"/>
                </a:lnTo>
                <a:lnTo>
                  <a:pt x="32668" y="16317"/>
                </a:lnTo>
                <a:lnTo>
                  <a:pt x="41533" y="13700"/>
                </a:lnTo>
                <a:lnTo>
                  <a:pt x="49348" y="11955"/>
                </a:lnTo>
                <a:lnTo>
                  <a:pt x="56463" y="10791"/>
                </a:lnTo>
                <a:lnTo>
                  <a:pt x="63112" y="10016"/>
                </a:lnTo>
                <a:lnTo>
                  <a:pt x="70401" y="9499"/>
                </a:lnTo>
                <a:lnTo>
                  <a:pt x="78118" y="9154"/>
                </a:lnTo>
                <a:lnTo>
                  <a:pt x="86121" y="8924"/>
                </a:lnTo>
                <a:lnTo>
                  <a:pt x="93361" y="7818"/>
                </a:lnTo>
                <a:lnTo>
                  <a:pt x="100093" y="6129"/>
                </a:lnTo>
                <a:lnTo>
                  <a:pt x="106485" y="4050"/>
                </a:lnTo>
                <a:lnTo>
                  <a:pt x="114557" y="2664"/>
                </a:lnTo>
                <a:lnTo>
                  <a:pt x="123748" y="1740"/>
                </a:lnTo>
                <a:lnTo>
                  <a:pt x="142216" y="714"/>
                </a:lnTo>
                <a:lnTo>
                  <a:pt x="156773" y="257"/>
                </a:lnTo>
                <a:lnTo>
                  <a:pt x="193883" y="0"/>
                </a:lnTo>
                <a:lnTo>
                  <a:pt x="206159" y="917"/>
                </a:lnTo>
                <a:lnTo>
                  <a:pt x="217201" y="2480"/>
                </a:lnTo>
                <a:lnTo>
                  <a:pt x="227420" y="4475"/>
                </a:lnTo>
                <a:lnTo>
                  <a:pt x="236138" y="5805"/>
                </a:lnTo>
                <a:lnTo>
                  <a:pt x="243854" y="6691"/>
                </a:lnTo>
                <a:lnTo>
                  <a:pt x="250904" y="7282"/>
                </a:lnTo>
                <a:lnTo>
                  <a:pt x="257509" y="8629"/>
                </a:lnTo>
                <a:lnTo>
                  <a:pt x="263817" y="10480"/>
                </a:lnTo>
                <a:lnTo>
                  <a:pt x="282148" y="17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27"/>
          <p:cNvSpPr/>
          <p:nvPr/>
        </p:nvSpPr>
        <p:spPr>
          <a:xfrm>
            <a:off x="3715963" y="4749165"/>
            <a:ext cx="50222" cy="420053"/>
          </a:xfrm>
          <a:custGeom>
            <a:avLst/>
            <a:gdLst/>
            <a:ahLst/>
            <a:cxnLst/>
            <a:rect l="0" t="0" r="0" b="0"/>
            <a:pathLst>
              <a:path w="50222" h="420053">
                <a:moveTo>
                  <a:pt x="50221" y="0"/>
                </a:moveTo>
                <a:lnTo>
                  <a:pt x="45671" y="13652"/>
                </a:lnTo>
                <a:lnTo>
                  <a:pt x="44330" y="19579"/>
                </a:lnTo>
                <a:lnTo>
                  <a:pt x="42840" y="31244"/>
                </a:lnTo>
                <a:lnTo>
                  <a:pt x="42178" y="42778"/>
                </a:lnTo>
                <a:lnTo>
                  <a:pt x="41884" y="55208"/>
                </a:lnTo>
                <a:lnTo>
                  <a:pt x="41754" y="70257"/>
                </a:lnTo>
                <a:lnTo>
                  <a:pt x="40766" y="83033"/>
                </a:lnTo>
                <a:lnTo>
                  <a:pt x="37130" y="117548"/>
                </a:lnTo>
                <a:lnTo>
                  <a:pt x="34826" y="132658"/>
                </a:lnTo>
                <a:lnTo>
                  <a:pt x="32338" y="145588"/>
                </a:lnTo>
                <a:lnTo>
                  <a:pt x="29727" y="157066"/>
                </a:lnTo>
                <a:lnTo>
                  <a:pt x="21745" y="200299"/>
                </a:lnTo>
                <a:lnTo>
                  <a:pt x="16950" y="227831"/>
                </a:lnTo>
                <a:lnTo>
                  <a:pt x="13753" y="248089"/>
                </a:lnTo>
                <a:lnTo>
                  <a:pt x="11622" y="263500"/>
                </a:lnTo>
                <a:lnTo>
                  <a:pt x="10201" y="275679"/>
                </a:lnTo>
                <a:lnTo>
                  <a:pt x="9254" y="285704"/>
                </a:lnTo>
                <a:lnTo>
                  <a:pt x="8622" y="294291"/>
                </a:lnTo>
                <a:lnTo>
                  <a:pt x="8201" y="301922"/>
                </a:lnTo>
                <a:lnTo>
                  <a:pt x="7733" y="320560"/>
                </a:lnTo>
                <a:lnTo>
                  <a:pt x="7608" y="330864"/>
                </a:lnTo>
                <a:lnTo>
                  <a:pt x="6573" y="338686"/>
                </a:lnTo>
                <a:lnTo>
                  <a:pt x="4930" y="344853"/>
                </a:lnTo>
                <a:lnTo>
                  <a:pt x="2882" y="349917"/>
                </a:lnTo>
                <a:lnTo>
                  <a:pt x="1517" y="355198"/>
                </a:lnTo>
                <a:lnTo>
                  <a:pt x="0" y="366146"/>
                </a:lnTo>
                <a:lnTo>
                  <a:pt x="548" y="372685"/>
                </a:lnTo>
                <a:lnTo>
                  <a:pt x="1866" y="379901"/>
                </a:lnTo>
                <a:lnTo>
                  <a:pt x="6274" y="398363"/>
                </a:lnTo>
                <a:lnTo>
                  <a:pt x="7038" y="406112"/>
                </a:lnTo>
                <a:lnTo>
                  <a:pt x="8097" y="408853"/>
                </a:lnTo>
                <a:lnTo>
                  <a:pt x="9756" y="411634"/>
                </a:lnTo>
                <a:lnTo>
                  <a:pt x="15932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28"/>
          <p:cNvSpPr/>
          <p:nvPr/>
        </p:nvSpPr>
        <p:spPr>
          <a:xfrm>
            <a:off x="3907548" y="4774882"/>
            <a:ext cx="311605" cy="368519"/>
          </a:xfrm>
          <a:custGeom>
            <a:avLst/>
            <a:gdLst/>
            <a:ahLst/>
            <a:cxnLst/>
            <a:rect l="0" t="0" r="0" b="0"/>
            <a:pathLst>
              <a:path w="311605" h="368519">
                <a:moveTo>
                  <a:pt x="90094" y="0"/>
                </a:moveTo>
                <a:lnTo>
                  <a:pt x="71891" y="9102"/>
                </a:lnTo>
                <a:lnTo>
                  <a:pt x="66528" y="12735"/>
                </a:lnTo>
                <a:lnTo>
                  <a:pt x="62954" y="16110"/>
                </a:lnTo>
                <a:lnTo>
                  <a:pt x="58029" y="23353"/>
                </a:lnTo>
                <a:lnTo>
                  <a:pt x="52666" y="32921"/>
                </a:lnTo>
                <a:lnTo>
                  <a:pt x="44291" y="49019"/>
                </a:lnTo>
                <a:lnTo>
                  <a:pt x="41461" y="55539"/>
                </a:lnTo>
                <a:lnTo>
                  <a:pt x="38622" y="62744"/>
                </a:lnTo>
                <a:lnTo>
                  <a:pt x="35777" y="70404"/>
                </a:lnTo>
                <a:lnTo>
                  <a:pt x="32928" y="77416"/>
                </a:lnTo>
                <a:lnTo>
                  <a:pt x="30075" y="83996"/>
                </a:lnTo>
                <a:lnTo>
                  <a:pt x="27222" y="90287"/>
                </a:lnTo>
                <a:lnTo>
                  <a:pt x="23414" y="100196"/>
                </a:lnTo>
                <a:lnTo>
                  <a:pt x="14104" y="126447"/>
                </a:lnTo>
                <a:lnTo>
                  <a:pt x="10858" y="137638"/>
                </a:lnTo>
                <a:lnTo>
                  <a:pt x="8695" y="147004"/>
                </a:lnTo>
                <a:lnTo>
                  <a:pt x="5339" y="165348"/>
                </a:lnTo>
                <a:lnTo>
                  <a:pt x="673" y="189376"/>
                </a:lnTo>
                <a:lnTo>
                  <a:pt x="0" y="204356"/>
                </a:lnTo>
                <a:lnTo>
                  <a:pt x="504" y="221009"/>
                </a:lnTo>
                <a:lnTo>
                  <a:pt x="1792" y="238780"/>
                </a:lnTo>
                <a:lnTo>
                  <a:pt x="4556" y="254436"/>
                </a:lnTo>
                <a:lnTo>
                  <a:pt x="8304" y="268684"/>
                </a:lnTo>
                <a:lnTo>
                  <a:pt x="12707" y="281993"/>
                </a:lnTo>
                <a:lnTo>
                  <a:pt x="15643" y="292770"/>
                </a:lnTo>
                <a:lnTo>
                  <a:pt x="17600" y="301860"/>
                </a:lnTo>
                <a:lnTo>
                  <a:pt x="18904" y="309825"/>
                </a:lnTo>
                <a:lnTo>
                  <a:pt x="23584" y="317993"/>
                </a:lnTo>
                <a:lnTo>
                  <a:pt x="30515" y="326295"/>
                </a:lnTo>
                <a:lnTo>
                  <a:pt x="38944" y="334687"/>
                </a:lnTo>
                <a:lnTo>
                  <a:pt x="47422" y="342187"/>
                </a:lnTo>
                <a:lnTo>
                  <a:pt x="55931" y="349092"/>
                </a:lnTo>
                <a:lnTo>
                  <a:pt x="64461" y="355601"/>
                </a:lnTo>
                <a:lnTo>
                  <a:pt x="72053" y="359940"/>
                </a:lnTo>
                <a:lnTo>
                  <a:pt x="79019" y="362832"/>
                </a:lnTo>
                <a:lnTo>
                  <a:pt x="85569" y="364761"/>
                </a:lnTo>
                <a:lnTo>
                  <a:pt x="91840" y="366046"/>
                </a:lnTo>
                <a:lnTo>
                  <a:pt x="97925" y="366904"/>
                </a:lnTo>
                <a:lnTo>
                  <a:pt x="103887" y="367475"/>
                </a:lnTo>
                <a:lnTo>
                  <a:pt x="110719" y="367856"/>
                </a:lnTo>
                <a:lnTo>
                  <a:pt x="125931" y="368279"/>
                </a:lnTo>
                <a:lnTo>
                  <a:pt x="146009" y="368518"/>
                </a:lnTo>
                <a:lnTo>
                  <a:pt x="152136" y="367598"/>
                </a:lnTo>
                <a:lnTo>
                  <a:pt x="158125" y="366034"/>
                </a:lnTo>
                <a:lnTo>
                  <a:pt x="164023" y="364037"/>
                </a:lnTo>
                <a:lnTo>
                  <a:pt x="169860" y="361754"/>
                </a:lnTo>
                <a:lnTo>
                  <a:pt x="175656" y="359280"/>
                </a:lnTo>
                <a:lnTo>
                  <a:pt x="187177" y="353990"/>
                </a:lnTo>
                <a:lnTo>
                  <a:pt x="198647" y="348464"/>
                </a:lnTo>
                <a:lnTo>
                  <a:pt x="206278" y="343752"/>
                </a:lnTo>
                <a:lnTo>
                  <a:pt x="215175" y="337753"/>
                </a:lnTo>
                <a:lnTo>
                  <a:pt x="224916" y="330896"/>
                </a:lnTo>
                <a:lnTo>
                  <a:pt x="232363" y="324420"/>
                </a:lnTo>
                <a:lnTo>
                  <a:pt x="238280" y="318198"/>
                </a:lnTo>
                <a:lnTo>
                  <a:pt x="243177" y="312144"/>
                </a:lnTo>
                <a:lnTo>
                  <a:pt x="248347" y="306204"/>
                </a:lnTo>
                <a:lnTo>
                  <a:pt x="253698" y="300338"/>
                </a:lnTo>
                <a:lnTo>
                  <a:pt x="259171" y="294523"/>
                </a:lnTo>
                <a:lnTo>
                  <a:pt x="263772" y="288741"/>
                </a:lnTo>
                <a:lnTo>
                  <a:pt x="271425" y="277237"/>
                </a:lnTo>
                <a:lnTo>
                  <a:pt x="280540" y="265774"/>
                </a:lnTo>
                <a:lnTo>
                  <a:pt x="285639" y="260050"/>
                </a:lnTo>
                <a:lnTo>
                  <a:pt x="289989" y="253377"/>
                </a:lnTo>
                <a:lnTo>
                  <a:pt x="293843" y="246071"/>
                </a:lnTo>
                <a:lnTo>
                  <a:pt x="297364" y="238342"/>
                </a:lnTo>
                <a:lnTo>
                  <a:pt x="299712" y="231285"/>
                </a:lnTo>
                <a:lnTo>
                  <a:pt x="301276" y="224675"/>
                </a:lnTo>
                <a:lnTo>
                  <a:pt x="302320" y="218363"/>
                </a:lnTo>
                <a:lnTo>
                  <a:pt x="303968" y="211298"/>
                </a:lnTo>
                <a:lnTo>
                  <a:pt x="306019" y="203730"/>
                </a:lnTo>
                <a:lnTo>
                  <a:pt x="308339" y="195828"/>
                </a:lnTo>
                <a:lnTo>
                  <a:pt x="309886" y="188654"/>
                </a:lnTo>
                <a:lnTo>
                  <a:pt x="310917" y="181967"/>
                </a:lnTo>
                <a:lnTo>
                  <a:pt x="311604" y="175604"/>
                </a:lnTo>
                <a:lnTo>
                  <a:pt x="311110" y="164694"/>
                </a:lnTo>
                <a:lnTo>
                  <a:pt x="309828" y="150754"/>
                </a:lnTo>
                <a:lnTo>
                  <a:pt x="308021" y="134793"/>
                </a:lnTo>
                <a:lnTo>
                  <a:pt x="305864" y="122246"/>
                </a:lnTo>
                <a:lnTo>
                  <a:pt x="303473" y="111978"/>
                </a:lnTo>
                <a:lnTo>
                  <a:pt x="300926" y="103227"/>
                </a:lnTo>
                <a:lnTo>
                  <a:pt x="297324" y="94536"/>
                </a:lnTo>
                <a:lnTo>
                  <a:pt x="293018" y="85884"/>
                </a:lnTo>
                <a:lnTo>
                  <a:pt x="284105" y="69603"/>
                </a:lnTo>
                <a:lnTo>
                  <a:pt x="276969" y="56017"/>
                </a:lnTo>
                <a:lnTo>
                  <a:pt x="268082" y="46169"/>
                </a:lnTo>
                <a:lnTo>
                  <a:pt x="263045" y="42209"/>
                </a:lnTo>
                <a:lnTo>
                  <a:pt x="256830" y="37664"/>
                </a:lnTo>
                <a:lnTo>
                  <a:pt x="242304" y="27535"/>
                </a:lnTo>
                <a:lnTo>
                  <a:pt x="235382" y="23119"/>
                </a:lnTo>
                <a:lnTo>
                  <a:pt x="228863" y="19223"/>
                </a:lnTo>
                <a:lnTo>
                  <a:pt x="222611" y="15673"/>
                </a:lnTo>
                <a:lnTo>
                  <a:pt x="210586" y="9188"/>
                </a:lnTo>
                <a:lnTo>
                  <a:pt x="204712" y="6125"/>
                </a:lnTo>
                <a:lnTo>
                  <a:pt x="195646" y="2722"/>
                </a:lnTo>
                <a:lnTo>
                  <a:pt x="187488" y="1210"/>
                </a:lnTo>
                <a:lnTo>
                  <a:pt x="182646" y="807"/>
                </a:lnTo>
                <a:lnTo>
                  <a:pt x="177513" y="538"/>
                </a:lnTo>
                <a:lnTo>
                  <a:pt x="166730" y="239"/>
                </a:lnTo>
                <a:lnTo>
                  <a:pt x="127211" y="14"/>
                </a:lnTo>
                <a:lnTo>
                  <a:pt x="119602" y="962"/>
                </a:lnTo>
                <a:lnTo>
                  <a:pt x="110718" y="2546"/>
                </a:lnTo>
                <a:lnTo>
                  <a:pt x="100986" y="4555"/>
                </a:lnTo>
                <a:lnTo>
                  <a:pt x="93545" y="6847"/>
                </a:lnTo>
                <a:lnTo>
                  <a:pt x="87632" y="9327"/>
                </a:lnTo>
                <a:lnTo>
                  <a:pt x="6437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29"/>
          <p:cNvSpPr/>
          <p:nvPr/>
        </p:nvSpPr>
        <p:spPr>
          <a:xfrm>
            <a:off x="5043487" y="4714875"/>
            <a:ext cx="299886" cy="377191"/>
          </a:xfrm>
          <a:custGeom>
            <a:avLst/>
            <a:gdLst/>
            <a:ahLst/>
            <a:cxnLst/>
            <a:rect l="0" t="0" r="0" b="0"/>
            <a:pathLst>
              <a:path w="299886" h="377191">
                <a:moveTo>
                  <a:pt x="42863" y="0"/>
                </a:moveTo>
                <a:lnTo>
                  <a:pt x="47413" y="22754"/>
                </a:lnTo>
                <a:lnTo>
                  <a:pt x="49706" y="31362"/>
                </a:lnTo>
                <a:lnTo>
                  <a:pt x="52188" y="39005"/>
                </a:lnTo>
                <a:lnTo>
                  <a:pt x="54794" y="46006"/>
                </a:lnTo>
                <a:lnTo>
                  <a:pt x="56532" y="52578"/>
                </a:lnTo>
                <a:lnTo>
                  <a:pt x="57691" y="58865"/>
                </a:lnTo>
                <a:lnTo>
                  <a:pt x="58463" y="64960"/>
                </a:lnTo>
                <a:lnTo>
                  <a:pt x="59930" y="72835"/>
                </a:lnTo>
                <a:lnTo>
                  <a:pt x="66546" y="104024"/>
                </a:lnTo>
                <a:lnTo>
                  <a:pt x="71804" y="132910"/>
                </a:lnTo>
                <a:lnTo>
                  <a:pt x="74539" y="145756"/>
                </a:lnTo>
                <a:lnTo>
                  <a:pt x="77315" y="157179"/>
                </a:lnTo>
                <a:lnTo>
                  <a:pt x="80119" y="167651"/>
                </a:lnTo>
                <a:lnTo>
                  <a:pt x="81988" y="177489"/>
                </a:lnTo>
                <a:lnTo>
                  <a:pt x="83233" y="186906"/>
                </a:lnTo>
                <a:lnTo>
                  <a:pt x="84064" y="196042"/>
                </a:lnTo>
                <a:lnTo>
                  <a:pt x="84617" y="206894"/>
                </a:lnTo>
                <a:lnTo>
                  <a:pt x="85233" y="231653"/>
                </a:lnTo>
                <a:lnTo>
                  <a:pt x="85696" y="311062"/>
                </a:lnTo>
                <a:lnTo>
                  <a:pt x="85706" y="311197"/>
                </a:lnTo>
                <a:lnTo>
                  <a:pt x="85725" y="276571"/>
                </a:lnTo>
                <a:lnTo>
                  <a:pt x="89534" y="267248"/>
                </a:lnTo>
                <a:lnTo>
                  <a:pt x="95885" y="255318"/>
                </a:lnTo>
                <a:lnTo>
                  <a:pt x="128901" y="199657"/>
                </a:lnTo>
                <a:lnTo>
                  <a:pt x="136416" y="188350"/>
                </a:lnTo>
                <a:lnTo>
                  <a:pt x="143332" y="178906"/>
                </a:lnTo>
                <a:lnTo>
                  <a:pt x="149847" y="170706"/>
                </a:lnTo>
                <a:lnTo>
                  <a:pt x="156096" y="164287"/>
                </a:lnTo>
                <a:lnTo>
                  <a:pt x="162166" y="159055"/>
                </a:lnTo>
                <a:lnTo>
                  <a:pt x="168119" y="154613"/>
                </a:lnTo>
                <a:lnTo>
                  <a:pt x="173991" y="150701"/>
                </a:lnTo>
                <a:lnTo>
                  <a:pt x="179812" y="147140"/>
                </a:lnTo>
                <a:lnTo>
                  <a:pt x="185597" y="143813"/>
                </a:lnTo>
                <a:lnTo>
                  <a:pt x="194565" y="137577"/>
                </a:lnTo>
                <a:lnTo>
                  <a:pt x="198290" y="134580"/>
                </a:lnTo>
                <a:lnTo>
                  <a:pt x="202679" y="132582"/>
                </a:lnTo>
                <a:lnTo>
                  <a:pt x="207509" y="131251"/>
                </a:lnTo>
                <a:lnTo>
                  <a:pt x="212635" y="130363"/>
                </a:lnTo>
                <a:lnTo>
                  <a:pt x="217956" y="128818"/>
                </a:lnTo>
                <a:lnTo>
                  <a:pt x="223409" y="126836"/>
                </a:lnTo>
                <a:lnTo>
                  <a:pt x="228950" y="124562"/>
                </a:lnTo>
                <a:lnTo>
                  <a:pt x="234548" y="123999"/>
                </a:lnTo>
                <a:lnTo>
                  <a:pt x="240185" y="124576"/>
                </a:lnTo>
                <a:lnTo>
                  <a:pt x="245849" y="125913"/>
                </a:lnTo>
                <a:lnTo>
                  <a:pt x="251529" y="126805"/>
                </a:lnTo>
                <a:lnTo>
                  <a:pt x="257221" y="127399"/>
                </a:lnTo>
                <a:lnTo>
                  <a:pt x="262920" y="127795"/>
                </a:lnTo>
                <a:lnTo>
                  <a:pt x="267673" y="129011"/>
                </a:lnTo>
                <a:lnTo>
                  <a:pt x="275493" y="132903"/>
                </a:lnTo>
                <a:lnTo>
                  <a:pt x="282144" y="137808"/>
                </a:lnTo>
                <a:lnTo>
                  <a:pt x="291243" y="145924"/>
                </a:lnTo>
                <a:lnTo>
                  <a:pt x="294175" y="148718"/>
                </a:lnTo>
                <a:lnTo>
                  <a:pt x="296129" y="152485"/>
                </a:lnTo>
                <a:lnTo>
                  <a:pt x="298300" y="161751"/>
                </a:lnTo>
                <a:lnTo>
                  <a:pt x="299523" y="173127"/>
                </a:lnTo>
                <a:lnTo>
                  <a:pt x="299809" y="184578"/>
                </a:lnTo>
                <a:lnTo>
                  <a:pt x="299885" y="191632"/>
                </a:lnTo>
                <a:lnTo>
                  <a:pt x="298983" y="197287"/>
                </a:lnTo>
                <a:lnTo>
                  <a:pt x="295442" y="206111"/>
                </a:lnTo>
                <a:lnTo>
                  <a:pt x="292211" y="211702"/>
                </a:lnTo>
                <a:lnTo>
                  <a:pt x="288153" y="218287"/>
                </a:lnTo>
                <a:lnTo>
                  <a:pt x="283541" y="225534"/>
                </a:lnTo>
                <a:lnTo>
                  <a:pt x="276658" y="235129"/>
                </a:lnTo>
                <a:lnTo>
                  <a:pt x="258849" y="258489"/>
                </a:lnTo>
                <a:lnTo>
                  <a:pt x="248766" y="270434"/>
                </a:lnTo>
                <a:lnTo>
                  <a:pt x="238234" y="282206"/>
                </a:lnTo>
                <a:lnTo>
                  <a:pt x="227402" y="293865"/>
                </a:lnTo>
                <a:lnTo>
                  <a:pt x="215419" y="304495"/>
                </a:lnTo>
                <a:lnTo>
                  <a:pt x="202668" y="314439"/>
                </a:lnTo>
                <a:lnTo>
                  <a:pt x="189404" y="323926"/>
                </a:lnTo>
                <a:lnTo>
                  <a:pt x="177705" y="331203"/>
                </a:lnTo>
                <a:lnTo>
                  <a:pt x="167047" y="337007"/>
                </a:lnTo>
                <a:lnTo>
                  <a:pt x="157085" y="341829"/>
                </a:lnTo>
                <a:lnTo>
                  <a:pt x="145681" y="346948"/>
                </a:lnTo>
                <a:lnTo>
                  <a:pt x="120310" y="357716"/>
                </a:lnTo>
                <a:lnTo>
                  <a:pt x="108781" y="362302"/>
                </a:lnTo>
                <a:lnTo>
                  <a:pt x="88353" y="369938"/>
                </a:lnTo>
                <a:lnTo>
                  <a:pt x="76999" y="372355"/>
                </a:lnTo>
                <a:lnTo>
                  <a:pt x="64668" y="373967"/>
                </a:lnTo>
                <a:lnTo>
                  <a:pt x="51684" y="375041"/>
                </a:lnTo>
                <a:lnTo>
                  <a:pt x="41124" y="375758"/>
                </a:lnTo>
                <a:lnTo>
                  <a:pt x="13236" y="377001"/>
                </a:lnTo>
                <a:lnTo>
                  <a:pt x="8105" y="377106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30"/>
          <p:cNvSpPr/>
          <p:nvPr/>
        </p:nvSpPr>
        <p:spPr>
          <a:xfrm>
            <a:off x="5480684" y="4853255"/>
            <a:ext cx="205742" cy="14734"/>
          </a:xfrm>
          <a:custGeom>
            <a:avLst/>
            <a:gdLst/>
            <a:ahLst/>
            <a:cxnLst/>
            <a:rect l="0" t="0" r="0" b="0"/>
            <a:pathLst>
              <a:path w="205742" h="14734">
                <a:moveTo>
                  <a:pt x="0" y="7352"/>
                </a:moveTo>
                <a:lnTo>
                  <a:pt x="18204" y="11903"/>
                </a:lnTo>
                <a:lnTo>
                  <a:pt x="24519" y="13244"/>
                </a:lnTo>
                <a:lnTo>
                  <a:pt x="29681" y="14137"/>
                </a:lnTo>
                <a:lnTo>
                  <a:pt x="34075" y="14733"/>
                </a:lnTo>
                <a:lnTo>
                  <a:pt x="38910" y="14178"/>
                </a:lnTo>
                <a:lnTo>
                  <a:pt x="44037" y="12855"/>
                </a:lnTo>
                <a:lnTo>
                  <a:pt x="49361" y="11021"/>
                </a:lnTo>
                <a:lnTo>
                  <a:pt x="54815" y="9798"/>
                </a:lnTo>
                <a:lnTo>
                  <a:pt x="60356" y="8983"/>
                </a:lnTo>
                <a:lnTo>
                  <a:pt x="65955" y="8439"/>
                </a:lnTo>
                <a:lnTo>
                  <a:pt x="75403" y="8077"/>
                </a:lnTo>
                <a:lnTo>
                  <a:pt x="101140" y="7675"/>
                </a:lnTo>
                <a:lnTo>
                  <a:pt x="116005" y="6615"/>
                </a:lnTo>
                <a:lnTo>
                  <a:pt x="131629" y="4955"/>
                </a:lnTo>
                <a:lnTo>
                  <a:pt x="147760" y="2897"/>
                </a:lnTo>
                <a:lnTo>
                  <a:pt x="160419" y="1525"/>
                </a:lnTo>
                <a:lnTo>
                  <a:pt x="170764" y="609"/>
                </a:lnTo>
                <a:lnTo>
                  <a:pt x="179565" y="0"/>
                </a:lnTo>
                <a:lnTo>
                  <a:pt x="186385" y="546"/>
                </a:lnTo>
                <a:lnTo>
                  <a:pt x="191884" y="1862"/>
                </a:lnTo>
                <a:lnTo>
                  <a:pt x="205741" y="73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31"/>
          <p:cNvSpPr/>
          <p:nvPr/>
        </p:nvSpPr>
        <p:spPr>
          <a:xfrm>
            <a:off x="5480014" y="4955123"/>
            <a:ext cx="257846" cy="25147"/>
          </a:xfrm>
          <a:custGeom>
            <a:avLst/>
            <a:gdLst/>
            <a:ahLst/>
            <a:cxnLst/>
            <a:rect l="0" t="0" r="0" b="0"/>
            <a:pathLst>
              <a:path w="257846" h="25147">
                <a:moveTo>
                  <a:pt x="17815" y="16927"/>
                </a:moveTo>
                <a:lnTo>
                  <a:pt x="4163" y="21478"/>
                </a:lnTo>
                <a:lnTo>
                  <a:pt x="1094" y="22818"/>
                </a:lnTo>
                <a:lnTo>
                  <a:pt x="0" y="23712"/>
                </a:lnTo>
                <a:lnTo>
                  <a:pt x="223" y="24308"/>
                </a:lnTo>
                <a:lnTo>
                  <a:pt x="1325" y="24705"/>
                </a:lnTo>
                <a:lnTo>
                  <a:pt x="5089" y="25146"/>
                </a:lnTo>
                <a:lnTo>
                  <a:pt x="8379" y="24311"/>
                </a:lnTo>
                <a:lnTo>
                  <a:pt x="12477" y="22802"/>
                </a:lnTo>
                <a:lnTo>
                  <a:pt x="17114" y="20843"/>
                </a:lnTo>
                <a:lnTo>
                  <a:pt x="21158" y="19538"/>
                </a:lnTo>
                <a:lnTo>
                  <a:pt x="24806" y="18667"/>
                </a:lnTo>
                <a:lnTo>
                  <a:pt x="28191" y="18087"/>
                </a:lnTo>
                <a:lnTo>
                  <a:pt x="69362" y="8169"/>
                </a:lnTo>
                <a:lnTo>
                  <a:pt x="82660" y="5373"/>
                </a:lnTo>
                <a:lnTo>
                  <a:pt x="93430" y="3509"/>
                </a:lnTo>
                <a:lnTo>
                  <a:pt x="102515" y="2267"/>
                </a:lnTo>
                <a:lnTo>
                  <a:pt x="111429" y="1438"/>
                </a:lnTo>
                <a:lnTo>
                  <a:pt x="120230" y="886"/>
                </a:lnTo>
                <a:lnTo>
                  <a:pt x="128954" y="518"/>
                </a:lnTo>
                <a:lnTo>
                  <a:pt x="151348" y="109"/>
                </a:lnTo>
                <a:lnTo>
                  <a:pt x="163987" y="0"/>
                </a:lnTo>
                <a:lnTo>
                  <a:pt x="176223" y="880"/>
                </a:lnTo>
                <a:lnTo>
                  <a:pt x="188191" y="2418"/>
                </a:lnTo>
                <a:lnTo>
                  <a:pt x="199979" y="4397"/>
                </a:lnTo>
                <a:lnTo>
                  <a:pt x="209743" y="5716"/>
                </a:lnTo>
                <a:lnTo>
                  <a:pt x="218157" y="6595"/>
                </a:lnTo>
                <a:lnTo>
                  <a:pt x="225672" y="7181"/>
                </a:lnTo>
                <a:lnTo>
                  <a:pt x="231634" y="8525"/>
                </a:lnTo>
                <a:lnTo>
                  <a:pt x="236561" y="10373"/>
                </a:lnTo>
                <a:lnTo>
                  <a:pt x="240798" y="12558"/>
                </a:lnTo>
                <a:lnTo>
                  <a:pt x="244576" y="14014"/>
                </a:lnTo>
                <a:lnTo>
                  <a:pt x="248047" y="14985"/>
                </a:lnTo>
                <a:lnTo>
                  <a:pt x="257845" y="169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32"/>
          <p:cNvSpPr/>
          <p:nvPr/>
        </p:nvSpPr>
        <p:spPr>
          <a:xfrm>
            <a:off x="5875020" y="4852035"/>
            <a:ext cx="240031" cy="17145"/>
          </a:xfrm>
          <a:custGeom>
            <a:avLst/>
            <a:gdLst/>
            <a:ahLst/>
            <a:cxnLst/>
            <a:rect l="0" t="0" r="0" b="0"/>
            <a:pathLst>
              <a:path w="240031" h="17145">
                <a:moveTo>
                  <a:pt x="0" y="17144"/>
                </a:moveTo>
                <a:lnTo>
                  <a:pt x="13652" y="12594"/>
                </a:lnTo>
                <a:lnTo>
                  <a:pt x="18626" y="11253"/>
                </a:lnTo>
                <a:lnTo>
                  <a:pt x="22895" y="10360"/>
                </a:lnTo>
                <a:lnTo>
                  <a:pt x="26693" y="9763"/>
                </a:lnTo>
                <a:lnTo>
                  <a:pt x="40655" y="10319"/>
                </a:lnTo>
                <a:lnTo>
                  <a:pt x="86649" y="13476"/>
                </a:lnTo>
                <a:lnTo>
                  <a:pt x="109201" y="13746"/>
                </a:lnTo>
                <a:lnTo>
                  <a:pt x="129951" y="12974"/>
                </a:lnTo>
                <a:lnTo>
                  <a:pt x="165388" y="10529"/>
                </a:lnTo>
                <a:lnTo>
                  <a:pt x="190663" y="9442"/>
                </a:lnTo>
                <a:lnTo>
                  <a:pt x="200451" y="8200"/>
                </a:lnTo>
                <a:lnTo>
                  <a:pt x="208881" y="6418"/>
                </a:lnTo>
                <a:lnTo>
                  <a:pt x="216407" y="4279"/>
                </a:lnTo>
                <a:lnTo>
                  <a:pt x="222376" y="2853"/>
                </a:lnTo>
                <a:lnTo>
                  <a:pt x="227308" y="190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33"/>
          <p:cNvSpPr/>
          <p:nvPr/>
        </p:nvSpPr>
        <p:spPr>
          <a:xfrm>
            <a:off x="6226701" y="4637722"/>
            <a:ext cx="16937" cy="368619"/>
          </a:xfrm>
          <a:custGeom>
            <a:avLst/>
            <a:gdLst/>
            <a:ahLst/>
            <a:cxnLst/>
            <a:rect l="0" t="0" r="0" b="0"/>
            <a:pathLst>
              <a:path w="16937" h="368619">
                <a:moveTo>
                  <a:pt x="16936" y="0"/>
                </a:moveTo>
                <a:lnTo>
                  <a:pt x="7835" y="4551"/>
                </a:lnTo>
                <a:lnTo>
                  <a:pt x="5153" y="7797"/>
                </a:lnTo>
                <a:lnTo>
                  <a:pt x="3366" y="11865"/>
                </a:lnTo>
                <a:lnTo>
                  <a:pt x="2174" y="16483"/>
                </a:lnTo>
                <a:lnTo>
                  <a:pt x="1380" y="21466"/>
                </a:lnTo>
                <a:lnTo>
                  <a:pt x="850" y="26694"/>
                </a:lnTo>
                <a:lnTo>
                  <a:pt x="497" y="32083"/>
                </a:lnTo>
                <a:lnTo>
                  <a:pt x="105" y="43152"/>
                </a:lnTo>
                <a:lnTo>
                  <a:pt x="0" y="48770"/>
                </a:lnTo>
                <a:lnTo>
                  <a:pt x="883" y="55374"/>
                </a:lnTo>
                <a:lnTo>
                  <a:pt x="2424" y="62633"/>
                </a:lnTo>
                <a:lnTo>
                  <a:pt x="4404" y="70331"/>
                </a:lnTo>
                <a:lnTo>
                  <a:pt x="5724" y="78320"/>
                </a:lnTo>
                <a:lnTo>
                  <a:pt x="6604" y="86503"/>
                </a:lnTo>
                <a:lnTo>
                  <a:pt x="7190" y="94816"/>
                </a:lnTo>
                <a:lnTo>
                  <a:pt x="7581" y="103216"/>
                </a:lnTo>
                <a:lnTo>
                  <a:pt x="8016" y="120169"/>
                </a:lnTo>
                <a:lnTo>
                  <a:pt x="12811" y="191287"/>
                </a:lnTo>
                <a:lnTo>
                  <a:pt x="14187" y="222774"/>
                </a:lnTo>
                <a:lnTo>
                  <a:pt x="16936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34"/>
          <p:cNvSpPr/>
          <p:nvPr/>
        </p:nvSpPr>
        <p:spPr>
          <a:xfrm>
            <a:off x="5583556" y="2263139"/>
            <a:ext cx="47795" cy="1650252"/>
          </a:xfrm>
          <a:custGeom>
            <a:avLst/>
            <a:gdLst/>
            <a:ahLst/>
            <a:cxnLst/>
            <a:rect l="0" t="0" r="0" b="0"/>
            <a:pathLst>
              <a:path w="47795" h="1650252">
                <a:moveTo>
                  <a:pt x="8571" y="0"/>
                </a:moveTo>
                <a:lnTo>
                  <a:pt x="4021" y="9102"/>
                </a:lnTo>
                <a:lnTo>
                  <a:pt x="2680" y="15593"/>
                </a:lnTo>
                <a:lnTo>
                  <a:pt x="1190" y="32966"/>
                </a:lnTo>
                <a:lnTo>
                  <a:pt x="19" y="82805"/>
                </a:lnTo>
                <a:lnTo>
                  <a:pt x="0" y="244545"/>
                </a:lnTo>
                <a:lnTo>
                  <a:pt x="952" y="264948"/>
                </a:lnTo>
                <a:lnTo>
                  <a:pt x="2539" y="283312"/>
                </a:lnTo>
                <a:lnTo>
                  <a:pt x="4549" y="300317"/>
                </a:lnTo>
                <a:lnTo>
                  <a:pt x="5890" y="314512"/>
                </a:lnTo>
                <a:lnTo>
                  <a:pt x="7380" y="337903"/>
                </a:lnTo>
                <a:lnTo>
                  <a:pt x="8218" y="367137"/>
                </a:lnTo>
                <a:lnTo>
                  <a:pt x="9288" y="379061"/>
                </a:lnTo>
                <a:lnTo>
                  <a:pt x="10954" y="392725"/>
                </a:lnTo>
                <a:lnTo>
                  <a:pt x="13017" y="407549"/>
                </a:lnTo>
                <a:lnTo>
                  <a:pt x="12770" y="431641"/>
                </a:lnTo>
                <a:lnTo>
                  <a:pt x="11370" y="442066"/>
                </a:lnTo>
                <a:lnTo>
                  <a:pt x="10437" y="451873"/>
                </a:lnTo>
                <a:lnTo>
                  <a:pt x="9124" y="479329"/>
                </a:lnTo>
                <a:lnTo>
                  <a:pt x="8644" y="522826"/>
                </a:lnTo>
                <a:lnTo>
                  <a:pt x="7633" y="560052"/>
                </a:lnTo>
                <a:lnTo>
                  <a:pt x="6041" y="573393"/>
                </a:lnTo>
                <a:lnTo>
                  <a:pt x="4027" y="588002"/>
                </a:lnTo>
                <a:lnTo>
                  <a:pt x="3637" y="612029"/>
                </a:lnTo>
                <a:lnTo>
                  <a:pt x="4329" y="642335"/>
                </a:lnTo>
                <a:lnTo>
                  <a:pt x="6686" y="710297"/>
                </a:lnTo>
                <a:lnTo>
                  <a:pt x="8323" y="834594"/>
                </a:lnTo>
                <a:lnTo>
                  <a:pt x="9358" y="846909"/>
                </a:lnTo>
                <a:lnTo>
                  <a:pt x="11001" y="857024"/>
                </a:lnTo>
                <a:lnTo>
                  <a:pt x="13048" y="865672"/>
                </a:lnTo>
                <a:lnTo>
                  <a:pt x="14413" y="875247"/>
                </a:lnTo>
                <a:lnTo>
                  <a:pt x="15324" y="885441"/>
                </a:lnTo>
                <a:lnTo>
                  <a:pt x="16784" y="929176"/>
                </a:lnTo>
                <a:lnTo>
                  <a:pt x="17112" y="1037159"/>
                </a:lnTo>
                <a:lnTo>
                  <a:pt x="18075" y="1065772"/>
                </a:lnTo>
                <a:lnTo>
                  <a:pt x="19670" y="1090562"/>
                </a:lnTo>
                <a:lnTo>
                  <a:pt x="21685" y="1112804"/>
                </a:lnTo>
                <a:lnTo>
                  <a:pt x="23029" y="1130490"/>
                </a:lnTo>
                <a:lnTo>
                  <a:pt x="24521" y="1157760"/>
                </a:lnTo>
                <a:lnTo>
                  <a:pt x="25480" y="1203490"/>
                </a:lnTo>
                <a:lnTo>
                  <a:pt x="26599" y="1226328"/>
                </a:lnTo>
                <a:lnTo>
                  <a:pt x="28209" y="1232842"/>
                </a:lnTo>
                <a:lnTo>
                  <a:pt x="30236" y="1239090"/>
                </a:lnTo>
                <a:lnTo>
                  <a:pt x="31586" y="1247065"/>
                </a:lnTo>
                <a:lnTo>
                  <a:pt x="32488" y="1256192"/>
                </a:lnTo>
                <a:lnTo>
                  <a:pt x="33755" y="1307561"/>
                </a:lnTo>
                <a:lnTo>
                  <a:pt x="34183" y="1381811"/>
                </a:lnTo>
                <a:lnTo>
                  <a:pt x="35171" y="1400315"/>
                </a:lnTo>
                <a:lnTo>
                  <a:pt x="41060" y="1482436"/>
                </a:lnTo>
                <a:lnTo>
                  <a:pt x="42505" y="1519542"/>
                </a:lnTo>
                <a:lnTo>
                  <a:pt x="42814" y="1563861"/>
                </a:lnTo>
                <a:lnTo>
                  <a:pt x="43793" y="1593257"/>
                </a:lnTo>
                <a:lnTo>
                  <a:pt x="45387" y="1605097"/>
                </a:lnTo>
                <a:lnTo>
                  <a:pt x="47403" y="1615847"/>
                </a:lnTo>
                <a:lnTo>
                  <a:pt x="47794" y="1623967"/>
                </a:lnTo>
                <a:lnTo>
                  <a:pt x="47102" y="1630332"/>
                </a:lnTo>
                <a:lnTo>
                  <a:pt x="43699" y="1642841"/>
                </a:lnTo>
                <a:lnTo>
                  <a:pt x="42467" y="1644820"/>
                </a:lnTo>
                <a:lnTo>
                  <a:pt x="40693" y="1647092"/>
                </a:lnTo>
                <a:lnTo>
                  <a:pt x="38558" y="1649559"/>
                </a:lnTo>
                <a:lnTo>
                  <a:pt x="37135" y="1650251"/>
                </a:lnTo>
                <a:lnTo>
                  <a:pt x="36186" y="1649760"/>
                </a:lnTo>
                <a:lnTo>
                  <a:pt x="34289" y="16459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35"/>
          <p:cNvSpPr/>
          <p:nvPr/>
        </p:nvSpPr>
        <p:spPr>
          <a:xfrm>
            <a:off x="5506402" y="3737499"/>
            <a:ext cx="217911" cy="171496"/>
          </a:xfrm>
          <a:custGeom>
            <a:avLst/>
            <a:gdLst/>
            <a:ahLst/>
            <a:cxnLst/>
            <a:rect l="0" t="0" r="0" b="0"/>
            <a:pathLst>
              <a:path w="217911" h="171496">
                <a:moveTo>
                  <a:pt x="0" y="102980"/>
                </a:moveTo>
                <a:lnTo>
                  <a:pt x="7381" y="110361"/>
                </a:lnTo>
                <a:lnTo>
                  <a:pt x="13123" y="113563"/>
                </a:lnTo>
                <a:lnTo>
                  <a:pt x="17321" y="115751"/>
                </a:lnTo>
                <a:lnTo>
                  <a:pt x="21072" y="118162"/>
                </a:lnTo>
                <a:lnTo>
                  <a:pt x="27781" y="123380"/>
                </a:lnTo>
                <a:lnTo>
                  <a:pt x="33937" y="126335"/>
                </a:lnTo>
                <a:lnTo>
                  <a:pt x="36912" y="127123"/>
                </a:lnTo>
                <a:lnTo>
                  <a:pt x="42758" y="130538"/>
                </a:lnTo>
                <a:lnTo>
                  <a:pt x="48531" y="135231"/>
                </a:lnTo>
                <a:lnTo>
                  <a:pt x="54272" y="140492"/>
                </a:lnTo>
                <a:lnTo>
                  <a:pt x="66885" y="152754"/>
                </a:lnTo>
                <a:lnTo>
                  <a:pt x="70307" y="155213"/>
                </a:lnTo>
                <a:lnTo>
                  <a:pt x="81730" y="163025"/>
                </a:lnTo>
                <a:lnTo>
                  <a:pt x="87824" y="165870"/>
                </a:lnTo>
                <a:lnTo>
                  <a:pt x="93792" y="167767"/>
                </a:lnTo>
                <a:lnTo>
                  <a:pt x="99676" y="169031"/>
                </a:lnTo>
                <a:lnTo>
                  <a:pt x="105503" y="169874"/>
                </a:lnTo>
                <a:lnTo>
                  <a:pt x="111293" y="170437"/>
                </a:lnTo>
                <a:lnTo>
                  <a:pt x="121854" y="171061"/>
                </a:lnTo>
                <a:lnTo>
                  <a:pt x="129722" y="171339"/>
                </a:lnTo>
                <a:lnTo>
                  <a:pt x="139507" y="171495"/>
                </a:lnTo>
                <a:lnTo>
                  <a:pt x="141582" y="170564"/>
                </a:lnTo>
                <a:lnTo>
                  <a:pt x="142966" y="168992"/>
                </a:lnTo>
                <a:lnTo>
                  <a:pt x="143888" y="166990"/>
                </a:lnTo>
                <a:lnTo>
                  <a:pt x="147453" y="162227"/>
                </a:lnTo>
                <a:lnTo>
                  <a:pt x="152212" y="156935"/>
                </a:lnTo>
                <a:lnTo>
                  <a:pt x="157503" y="151408"/>
                </a:lnTo>
                <a:lnTo>
                  <a:pt x="159294" y="148601"/>
                </a:lnTo>
                <a:lnTo>
                  <a:pt x="160488" y="145776"/>
                </a:lnTo>
                <a:lnTo>
                  <a:pt x="161285" y="142941"/>
                </a:lnTo>
                <a:lnTo>
                  <a:pt x="162769" y="140098"/>
                </a:lnTo>
                <a:lnTo>
                  <a:pt x="164710" y="137251"/>
                </a:lnTo>
                <a:lnTo>
                  <a:pt x="166957" y="134400"/>
                </a:lnTo>
                <a:lnTo>
                  <a:pt x="168455" y="131547"/>
                </a:lnTo>
                <a:lnTo>
                  <a:pt x="169453" y="128692"/>
                </a:lnTo>
                <a:lnTo>
                  <a:pt x="170119" y="125837"/>
                </a:lnTo>
                <a:lnTo>
                  <a:pt x="171515" y="122028"/>
                </a:lnTo>
                <a:lnTo>
                  <a:pt x="173398" y="117584"/>
                </a:lnTo>
                <a:lnTo>
                  <a:pt x="175606" y="112716"/>
                </a:lnTo>
                <a:lnTo>
                  <a:pt x="177078" y="107566"/>
                </a:lnTo>
                <a:lnTo>
                  <a:pt x="178060" y="102228"/>
                </a:lnTo>
                <a:lnTo>
                  <a:pt x="178714" y="96764"/>
                </a:lnTo>
                <a:lnTo>
                  <a:pt x="180103" y="91216"/>
                </a:lnTo>
                <a:lnTo>
                  <a:pt x="181981" y="85612"/>
                </a:lnTo>
                <a:lnTo>
                  <a:pt x="184186" y="79972"/>
                </a:lnTo>
                <a:lnTo>
                  <a:pt x="187560" y="72402"/>
                </a:lnTo>
                <a:lnTo>
                  <a:pt x="196390" y="53830"/>
                </a:lnTo>
                <a:lnTo>
                  <a:pt x="200459" y="44496"/>
                </a:lnTo>
                <a:lnTo>
                  <a:pt x="204125" y="35416"/>
                </a:lnTo>
                <a:lnTo>
                  <a:pt x="207520" y="26505"/>
                </a:lnTo>
                <a:lnTo>
                  <a:pt x="210737" y="18659"/>
                </a:lnTo>
                <a:lnTo>
                  <a:pt x="213834" y="11524"/>
                </a:lnTo>
                <a:lnTo>
                  <a:pt x="216851" y="4862"/>
                </a:lnTo>
                <a:lnTo>
                  <a:pt x="217910" y="1373"/>
                </a:lnTo>
                <a:lnTo>
                  <a:pt x="217663" y="0"/>
                </a:lnTo>
                <a:lnTo>
                  <a:pt x="214313" y="1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36"/>
          <p:cNvSpPr/>
          <p:nvPr/>
        </p:nvSpPr>
        <p:spPr>
          <a:xfrm>
            <a:off x="5034915" y="3137535"/>
            <a:ext cx="188595" cy="110251"/>
          </a:xfrm>
          <a:custGeom>
            <a:avLst/>
            <a:gdLst/>
            <a:ahLst/>
            <a:cxnLst/>
            <a:rect l="0" t="0" r="0" b="0"/>
            <a:pathLst>
              <a:path w="188595" h="110251">
                <a:moveTo>
                  <a:pt x="0" y="102870"/>
                </a:moveTo>
                <a:lnTo>
                  <a:pt x="7381" y="110250"/>
                </a:lnTo>
                <a:lnTo>
                  <a:pt x="8730" y="109695"/>
                </a:lnTo>
                <a:lnTo>
                  <a:pt x="12770" y="106538"/>
                </a:lnTo>
                <a:lnTo>
                  <a:pt x="16133" y="105315"/>
                </a:lnTo>
                <a:lnTo>
                  <a:pt x="20280" y="104500"/>
                </a:lnTo>
                <a:lnTo>
                  <a:pt x="24950" y="103957"/>
                </a:lnTo>
                <a:lnTo>
                  <a:pt x="29015" y="102642"/>
                </a:lnTo>
                <a:lnTo>
                  <a:pt x="32678" y="100813"/>
                </a:lnTo>
                <a:lnTo>
                  <a:pt x="36073" y="98641"/>
                </a:lnTo>
                <a:lnTo>
                  <a:pt x="42146" y="95288"/>
                </a:lnTo>
                <a:lnTo>
                  <a:pt x="59054" y="86482"/>
                </a:lnTo>
                <a:lnTo>
                  <a:pt x="66992" y="83372"/>
                </a:lnTo>
                <a:lnTo>
                  <a:pt x="74189" y="81299"/>
                </a:lnTo>
                <a:lnTo>
                  <a:pt x="80892" y="79917"/>
                </a:lnTo>
                <a:lnTo>
                  <a:pt x="88218" y="75185"/>
                </a:lnTo>
                <a:lnTo>
                  <a:pt x="95959" y="68221"/>
                </a:lnTo>
                <a:lnTo>
                  <a:pt x="103977" y="59768"/>
                </a:lnTo>
                <a:lnTo>
                  <a:pt x="111228" y="53180"/>
                </a:lnTo>
                <a:lnTo>
                  <a:pt x="117967" y="47836"/>
                </a:lnTo>
                <a:lnTo>
                  <a:pt x="124365" y="43320"/>
                </a:lnTo>
                <a:lnTo>
                  <a:pt x="129582" y="39357"/>
                </a:lnTo>
                <a:lnTo>
                  <a:pt x="134013" y="35763"/>
                </a:lnTo>
                <a:lnTo>
                  <a:pt x="137919" y="32415"/>
                </a:lnTo>
                <a:lnTo>
                  <a:pt x="141476" y="29230"/>
                </a:lnTo>
                <a:lnTo>
                  <a:pt x="147968" y="23151"/>
                </a:lnTo>
                <a:lnTo>
                  <a:pt x="151033" y="21149"/>
                </a:lnTo>
                <a:lnTo>
                  <a:pt x="154028" y="19814"/>
                </a:lnTo>
                <a:lnTo>
                  <a:pt x="156978" y="18924"/>
                </a:lnTo>
                <a:lnTo>
                  <a:pt x="159897" y="17379"/>
                </a:lnTo>
                <a:lnTo>
                  <a:pt x="162796" y="15395"/>
                </a:lnTo>
                <a:lnTo>
                  <a:pt x="165680" y="13121"/>
                </a:lnTo>
                <a:lnTo>
                  <a:pt x="168556" y="10652"/>
                </a:lnTo>
                <a:lnTo>
                  <a:pt x="171425" y="8054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37"/>
          <p:cNvSpPr/>
          <p:nvPr/>
        </p:nvSpPr>
        <p:spPr>
          <a:xfrm>
            <a:off x="5146357" y="2933493"/>
            <a:ext cx="214314" cy="186897"/>
          </a:xfrm>
          <a:custGeom>
            <a:avLst/>
            <a:gdLst/>
            <a:ahLst/>
            <a:cxnLst/>
            <a:rect l="0" t="0" r="0" b="0"/>
            <a:pathLst>
              <a:path w="214314" h="186897">
                <a:moveTo>
                  <a:pt x="0" y="49737"/>
                </a:moveTo>
                <a:lnTo>
                  <a:pt x="4551" y="40635"/>
                </a:lnTo>
                <a:lnTo>
                  <a:pt x="6844" y="37001"/>
                </a:lnTo>
                <a:lnTo>
                  <a:pt x="9325" y="33627"/>
                </a:lnTo>
                <a:lnTo>
                  <a:pt x="11932" y="30424"/>
                </a:lnTo>
                <a:lnTo>
                  <a:pt x="15574" y="27337"/>
                </a:lnTo>
                <a:lnTo>
                  <a:pt x="19908" y="24326"/>
                </a:lnTo>
                <a:lnTo>
                  <a:pt x="24702" y="21366"/>
                </a:lnTo>
                <a:lnTo>
                  <a:pt x="29803" y="18440"/>
                </a:lnTo>
                <a:lnTo>
                  <a:pt x="40551" y="12650"/>
                </a:lnTo>
                <a:lnTo>
                  <a:pt x="47036" y="9772"/>
                </a:lnTo>
                <a:lnTo>
                  <a:pt x="54217" y="6901"/>
                </a:lnTo>
                <a:lnTo>
                  <a:pt x="61863" y="4035"/>
                </a:lnTo>
                <a:lnTo>
                  <a:pt x="69817" y="2123"/>
                </a:lnTo>
                <a:lnTo>
                  <a:pt x="77977" y="850"/>
                </a:lnTo>
                <a:lnTo>
                  <a:pt x="86275" y="0"/>
                </a:lnTo>
                <a:lnTo>
                  <a:pt x="92759" y="387"/>
                </a:lnTo>
                <a:lnTo>
                  <a:pt x="98034" y="1597"/>
                </a:lnTo>
                <a:lnTo>
                  <a:pt x="102504" y="3356"/>
                </a:lnTo>
                <a:lnTo>
                  <a:pt x="106436" y="4529"/>
                </a:lnTo>
                <a:lnTo>
                  <a:pt x="110010" y="5310"/>
                </a:lnTo>
                <a:lnTo>
                  <a:pt x="113345" y="5832"/>
                </a:lnTo>
                <a:lnTo>
                  <a:pt x="119591" y="8951"/>
                </a:lnTo>
                <a:lnTo>
                  <a:pt x="125541" y="13512"/>
                </a:lnTo>
                <a:lnTo>
                  <a:pt x="131361" y="18714"/>
                </a:lnTo>
                <a:lnTo>
                  <a:pt x="137123" y="24201"/>
                </a:lnTo>
                <a:lnTo>
                  <a:pt x="148582" y="35485"/>
                </a:lnTo>
                <a:lnTo>
                  <a:pt x="151442" y="40236"/>
                </a:lnTo>
                <a:lnTo>
                  <a:pt x="154302" y="46260"/>
                </a:lnTo>
                <a:lnTo>
                  <a:pt x="157160" y="53134"/>
                </a:lnTo>
                <a:lnTo>
                  <a:pt x="160019" y="59621"/>
                </a:lnTo>
                <a:lnTo>
                  <a:pt x="165734" y="71910"/>
                </a:lnTo>
                <a:lnTo>
                  <a:pt x="168592" y="78806"/>
                </a:lnTo>
                <a:lnTo>
                  <a:pt x="171450" y="86261"/>
                </a:lnTo>
                <a:lnTo>
                  <a:pt x="177165" y="102165"/>
                </a:lnTo>
                <a:lnTo>
                  <a:pt x="182880" y="118758"/>
                </a:lnTo>
                <a:lnTo>
                  <a:pt x="184785" y="125278"/>
                </a:lnTo>
                <a:lnTo>
                  <a:pt x="186055" y="130578"/>
                </a:lnTo>
                <a:lnTo>
                  <a:pt x="186902" y="135063"/>
                </a:lnTo>
                <a:lnTo>
                  <a:pt x="188419" y="139006"/>
                </a:lnTo>
                <a:lnTo>
                  <a:pt x="190382" y="142587"/>
                </a:lnTo>
                <a:lnTo>
                  <a:pt x="192644" y="145927"/>
                </a:lnTo>
                <a:lnTo>
                  <a:pt x="195104" y="150058"/>
                </a:lnTo>
                <a:lnTo>
                  <a:pt x="197697" y="154718"/>
                </a:lnTo>
                <a:lnTo>
                  <a:pt x="200378" y="159729"/>
                </a:lnTo>
                <a:lnTo>
                  <a:pt x="202165" y="164022"/>
                </a:lnTo>
                <a:lnTo>
                  <a:pt x="203357" y="167837"/>
                </a:lnTo>
                <a:lnTo>
                  <a:pt x="204152" y="171333"/>
                </a:lnTo>
                <a:lnTo>
                  <a:pt x="205633" y="174616"/>
                </a:lnTo>
                <a:lnTo>
                  <a:pt x="207574" y="177757"/>
                </a:lnTo>
                <a:lnTo>
                  <a:pt x="214313" y="1868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38"/>
          <p:cNvSpPr/>
          <p:nvPr/>
        </p:nvSpPr>
        <p:spPr>
          <a:xfrm>
            <a:off x="5235716" y="2983230"/>
            <a:ext cx="236397" cy="101679"/>
          </a:xfrm>
          <a:custGeom>
            <a:avLst/>
            <a:gdLst/>
            <a:ahLst/>
            <a:cxnLst/>
            <a:rect l="0" t="0" r="0" b="0"/>
            <a:pathLst>
              <a:path w="236397" h="101679">
                <a:moveTo>
                  <a:pt x="4938" y="94297"/>
                </a:moveTo>
                <a:lnTo>
                  <a:pt x="388" y="94297"/>
                </a:lnTo>
                <a:lnTo>
                  <a:pt x="0" y="95250"/>
                </a:lnTo>
                <a:lnTo>
                  <a:pt x="694" y="96837"/>
                </a:lnTo>
                <a:lnTo>
                  <a:pt x="2108" y="98848"/>
                </a:lnTo>
                <a:lnTo>
                  <a:pt x="4004" y="100188"/>
                </a:lnTo>
                <a:lnTo>
                  <a:pt x="8651" y="101678"/>
                </a:lnTo>
                <a:lnTo>
                  <a:pt x="13129" y="101123"/>
                </a:lnTo>
                <a:lnTo>
                  <a:pt x="18971" y="99800"/>
                </a:lnTo>
                <a:lnTo>
                  <a:pt x="25724" y="97966"/>
                </a:lnTo>
                <a:lnTo>
                  <a:pt x="32131" y="95790"/>
                </a:lnTo>
                <a:lnTo>
                  <a:pt x="38307" y="93388"/>
                </a:lnTo>
                <a:lnTo>
                  <a:pt x="44329" y="90833"/>
                </a:lnTo>
                <a:lnTo>
                  <a:pt x="52154" y="88178"/>
                </a:lnTo>
                <a:lnTo>
                  <a:pt x="61180" y="85455"/>
                </a:lnTo>
                <a:lnTo>
                  <a:pt x="71008" y="82688"/>
                </a:lnTo>
                <a:lnTo>
                  <a:pt x="79465" y="79890"/>
                </a:lnTo>
                <a:lnTo>
                  <a:pt x="87008" y="77072"/>
                </a:lnTo>
                <a:lnTo>
                  <a:pt x="93942" y="74241"/>
                </a:lnTo>
                <a:lnTo>
                  <a:pt x="100469" y="70449"/>
                </a:lnTo>
                <a:lnTo>
                  <a:pt x="106725" y="66016"/>
                </a:lnTo>
                <a:lnTo>
                  <a:pt x="112802" y="61156"/>
                </a:lnTo>
                <a:lnTo>
                  <a:pt x="119710" y="56963"/>
                </a:lnTo>
                <a:lnTo>
                  <a:pt x="127172" y="53215"/>
                </a:lnTo>
                <a:lnTo>
                  <a:pt x="135005" y="49764"/>
                </a:lnTo>
                <a:lnTo>
                  <a:pt x="142132" y="45558"/>
                </a:lnTo>
                <a:lnTo>
                  <a:pt x="148789" y="40850"/>
                </a:lnTo>
                <a:lnTo>
                  <a:pt x="155131" y="35805"/>
                </a:lnTo>
                <a:lnTo>
                  <a:pt x="161264" y="31490"/>
                </a:lnTo>
                <a:lnTo>
                  <a:pt x="167258" y="27661"/>
                </a:lnTo>
                <a:lnTo>
                  <a:pt x="173159" y="24156"/>
                </a:lnTo>
                <a:lnTo>
                  <a:pt x="179951" y="20866"/>
                </a:lnTo>
                <a:lnTo>
                  <a:pt x="187336" y="17721"/>
                </a:lnTo>
                <a:lnTo>
                  <a:pt x="195117" y="14671"/>
                </a:lnTo>
                <a:lnTo>
                  <a:pt x="202209" y="12638"/>
                </a:lnTo>
                <a:lnTo>
                  <a:pt x="208842" y="11283"/>
                </a:lnTo>
                <a:lnTo>
                  <a:pt x="23639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39"/>
          <p:cNvSpPr/>
          <p:nvPr/>
        </p:nvSpPr>
        <p:spPr>
          <a:xfrm>
            <a:off x="5634990" y="3927396"/>
            <a:ext cx="1243013" cy="40482"/>
          </a:xfrm>
          <a:custGeom>
            <a:avLst/>
            <a:gdLst/>
            <a:ahLst/>
            <a:cxnLst/>
            <a:rect l="0" t="0" r="0" b="0"/>
            <a:pathLst>
              <a:path w="1243013" h="40482">
                <a:moveTo>
                  <a:pt x="0" y="7381"/>
                </a:moveTo>
                <a:lnTo>
                  <a:pt x="9101" y="2830"/>
                </a:lnTo>
                <a:lnTo>
                  <a:pt x="12735" y="1490"/>
                </a:lnTo>
                <a:lnTo>
                  <a:pt x="16110" y="596"/>
                </a:lnTo>
                <a:lnTo>
                  <a:pt x="19312" y="0"/>
                </a:lnTo>
                <a:lnTo>
                  <a:pt x="28114" y="555"/>
                </a:lnTo>
                <a:lnTo>
                  <a:pt x="40650" y="1878"/>
                </a:lnTo>
                <a:lnTo>
                  <a:pt x="55675" y="3712"/>
                </a:lnTo>
                <a:lnTo>
                  <a:pt x="68549" y="4935"/>
                </a:lnTo>
                <a:lnTo>
                  <a:pt x="79989" y="5751"/>
                </a:lnTo>
                <a:lnTo>
                  <a:pt x="90474" y="6294"/>
                </a:lnTo>
                <a:lnTo>
                  <a:pt x="99368" y="7609"/>
                </a:lnTo>
                <a:lnTo>
                  <a:pt x="107203" y="9438"/>
                </a:lnTo>
                <a:lnTo>
                  <a:pt x="114331" y="11610"/>
                </a:lnTo>
                <a:lnTo>
                  <a:pt x="124798" y="14010"/>
                </a:lnTo>
                <a:lnTo>
                  <a:pt x="151668" y="19218"/>
                </a:lnTo>
                <a:lnTo>
                  <a:pt x="167787" y="20987"/>
                </a:lnTo>
                <a:lnTo>
                  <a:pt x="185200" y="22167"/>
                </a:lnTo>
                <a:lnTo>
                  <a:pt x="228864" y="23827"/>
                </a:lnTo>
                <a:lnTo>
                  <a:pt x="255070" y="24215"/>
                </a:lnTo>
                <a:lnTo>
                  <a:pt x="437934" y="24523"/>
                </a:lnTo>
                <a:lnTo>
                  <a:pt x="456738" y="23572"/>
                </a:lnTo>
                <a:lnTo>
                  <a:pt x="474037" y="21985"/>
                </a:lnTo>
                <a:lnTo>
                  <a:pt x="490332" y="19974"/>
                </a:lnTo>
                <a:lnTo>
                  <a:pt x="516058" y="20281"/>
                </a:lnTo>
                <a:lnTo>
                  <a:pt x="526918" y="21696"/>
                </a:lnTo>
                <a:lnTo>
                  <a:pt x="545588" y="22639"/>
                </a:lnTo>
                <a:lnTo>
                  <a:pt x="616951" y="23967"/>
                </a:lnTo>
                <a:lnTo>
                  <a:pt x="693326" y="24453"/>
                </a:lnTo>
                <a:lnTo>
                  <a:pt x="715582" y="25430"/>
                </a:lnTo>
                <a:lnTo>
                  <a:pt x="806264" y="31301"/>
                </a:lnTo>
                <a:lnTo>
                  <a:pt x="837447" y="32300"/>
                </a:lnTo>
                <a:lnTo>
                  <a:pt x="918895" y="32994"/>
                </a:lnTo>
                <a:lnTo>
                  <a:pt x="929779" y="33981"/>
                </a:lnTo>
                <a:lnTo>
                  <a:pt x="939892" y="35592"/>
                </a:lnTo>
                <a:lnTo>
                  <a:pt x="949492" y="37618"/>
                </a:lnTo>
                <a:lnTo>
                  <a:pt x="965238" y="37330"/>
                </a:lnTo>
                <a:lnTo>
                  <a:pt x="972105" y="35920"/>
                </a:lnTo>
                <a:lnTo>
                  <a:pt x="979540" y="34979"/>
                </a:lnTo>
                <a:lnTo>
                  <a:pt x="995421" y="33935"/>
                </a:lnTo>
                <a:lnTo>
                  <a:pt x="1034079" y="33346"/>
                </a:lnTo>
                <a:lnTo>
                  <a:pt x="1137702" y="33120"/>
                </a:lnTo>
                <a:lnTo>
                  <a:pt x="1154708" y="34066"/>
                </a:lnTo>
                <a:lnTo>
                  <a:pt x="1173665" y="35648"/>
                </a:lnTo>
                <a:lnTo>
                  <a:pt x="1222434" y="40481"/>
                </a:lnTo>
                <a:lnTo>
                  <a:pt x="1227389" y="39926"/>
                </a:lnTo>
                <a:lnTo>
                  <a:pt x="1231644" y="38603"/>
                </a:lnTo>
                <a:lnTo>
                  <a:pt x="1235433" y="36768"/>
                </a:lnTo>
                <a:lnTo>
                  <a:pt x="1237960" y="34592"/>
                </a:lnTo>
                <a:lnTo>
                  <a:pt x="1239644" y="32189"/>
                </a:lnTo>
                <a:lnTo>
                  <a:pt x="1243012" y="245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40"/>
          <p:cNvSpPr/>
          <p:nvPr/>
        </p:nvSpPr>
        <p:spPr>
          <a:xfrm>
            <a:off x="6697980" y="3883342"/>
            <a:ext cx="278726" cy="188596"/>
          </a:xfrm>
          <a:custGeom>
            <a:avLst/>
            <a:gdLst/>
            <a:ahLst/>
            <a:cxnLst/>
            <a:rect l="0" t="0" r="0" b="0"/>
            <a:pathLst>
              <a:path w="278726" h="188596">
                <a:moveTo>
                  <a:pt x="68579" y="0"/>
                </a:moveTo>
                <a:lnTo>
                  <a:pt x="68579" y="14762"/>
                </a:lnTo>
                <a:lnTo>
                  <a:pt x="71120" y="18626"/>
                </a:lnTo>
                <a:lnTo>
                  <a:pt x="73130" y="20990"/>
                </a:lnTo>
                <a:lnTo>
                  <a:pt x="75423" y="22566"/>
                </a:lnTo>
                <a:lnTo>
                  <a:pt x="80511" y="24317"/>
                </a:lnTo>
                <a:lnTo>
                  <a:pt x="85106" y="24784"/>
                </a:lnTo>
                <a:lnTo>
                  <a:pt x="91028" y="25095"/>
                </a:lnTo>
                <a:lnTo>
                  <a:pt x="97833" y="25302"/>
                </a:lnTo>
                <a:lnTo>
                  <a:pt x="108084" y="26393"/>
                </a:lnTo>
                <a:lnTo>
                  <a:pt x="134715" y="30146"/>
                </a:lnTo>
                <a:lnTo>
                  <a:pt x="146960" y="31527"/>
                </a:lnTo>
                <a:lnTo>
                  <a:pt x="157980" y="32448"/>
                </a:lnTo>
                <a:lnTo>
                  <a:pt x="168185" y="33062"/>
                </a:lnTo>
                <a:lnTo>
                  <a:pt x="187143" y="33744"/>
                </a:lnTo>
                <a:lnTo>
                  <a:pt x="196200" y="33926"/>
                </a:lnTo>
                <a:lnTo>
                  <a:pt x="205095" y="35000"/>
                </a:lnTo>
                <a:lnTo>
                  <a:pt x="213882" y="36668"/>
                </a:lnTo>
                <a:lnTo>
                  <a:pt x="222599" y="38733"/>
                </a:lnTo>
                <a:lnTo>
                  <a:pt x="231266" y="41062"/>
                </a:lnTo>
                <a:lnTo>
                  <a:pt x="248517" y="46190"/>
                </a:lnTo>
                <a:lnTo>
                  <a:pt x="255213" y="47938"/>
                </a:lnTo>
                <a:lnTo>
                  <a:pt x="260630" y="49104"/>
                </a:lnTo>
                <a:lnTo>
                  <a:pt x="265193" y="49881"/>
                </a:lnTo>
                <a:lnTo>
                  <a:pt x="268235" y="51351"/>
                </a:lnTo>
                <a:lnTo>
                  <a:pt x="270263" y="53284"/>
                </a:lnTo>
                <a:lnTo>
                  <a:pt x="273469" y="57972"/>
                </a:lnTo>
                <a:lnTo>
                  <a:pt x="278070" y="63231"/>
                </a:lnTo>
                <a:lnTo>
                  <a:pt x="278725" y="65013"/>
                </a:lnTo>
                <a:lnTo>
                  <a:pt x="278208" y="66202"/>
                </a:lnTo>
                <a:lnTo>
                  <a:pt x="275095" y="68476"/>
                </a:lnTo>
                <a:lnTo>
                  <a:pt x="270537" y="72661"/>
                </a:lnTo>
                <a:lnTo>
                  <a:pt x="262796" y="77696"/>
                </a:lnTo>
                <a:lnTo>
                  <a:pt x="258065" y="80373"/>
                </a:lnTo>
                <a:lnTo>
                  <a:pt x="248243" y="86919"/>
                </a:lnTo>
                <a:lnTo>
                  <a:pt x="219550" y="106893"/>
                </a:lnTo>
                <a:lnTo>
                  <a:pt x="203517" y="116030"/>
                </a:lnTo>
                <a:lnTo>
                  <a:pt x="187112" y="124026"/>
                </a:lnTo>
                <a:lnTo>
                  <a:pt x="170461" y="131261"/>
                </a:lnTo>
                <a:lnTo>
                  <a:pt x="157456" y="137990"/>
                </a:lnTo>
                <a:lnTo>
                  <a:pt x="146881" y="144381"/>
                </a:lnTo>
                <a:lnTo>
                  <a:pt x="137925" y="150547"/>
                </a:lnTo>
                <a:lnTo>
                  <a:pt x="129097" y="155609"/>
                </a:lnTo>
                <a:lnTo>
                  <a:pt x="120354" y="159937"/>
                </a:lnTo>
                <a:lnTo>
                  <a:pt x="111669" y="163775"/>
                </a:lnTo>
                <a:lnTo>
                  <a:pt x="102069" y="167286"/>
                </a:lnTo>
                <a:lnTo>
                  <a:pt x="91858" y="170579"/>
                </a:lnTo>
                <a:lnTo>
                  <a:pt x="81241" y="173727"/>
                </a:lnTo>
                <a:lnTo>
                  <a:pt x="59285" y="179765"/>
                </a:lnTo>
                <a:lnTo>
                  <a:pt x="48095" y="182708"/>
                </a:lnTo>
                <a:lnTo>
                  <a:pt x="39683" y="184670"/>
                </a:lnTo>
                <a:lnTo>
                  <a:pt x="33123" y="185979"/>
                </a:lnTo>
                <a:lnTo>
                  <a:pt x="27797" y="186851"/>
                </a:lnTo>
                <a:lnTo>
                  <a:pt x="19339" y="187820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41"/>
          <p:cNvSpPr/>
          <p:nvPr/>
        </p:nvSpPr>
        <p:spPr>
          <a:xfrm>
            <a:off x="5917882" y="4037647"/>
            <a:ext cx="268206" cy="180024"/>
          </a:xfrm>
          <a:custGeom>
            <a:avLst/>
            <a:gdLst/>
            <a:ahLst/>
            <a:cxnLst/>
            <a:rect l="0" t="0" r="0" b="0"/>
            <a:pathLst>
              <a:path w="268206" h="180024">
                <a:moveTo>
                  <a:pt x="257175" y="0"/>
                </a:moveTo>
                <a:lnTo>
                  <a:pt x="268205" y="0"/>
                </a:lnTo>
                <a:lnTo>
                  <a:pt x="267386" y="0"/>
                </a:lnTo>
                <a:lnTo>
                  <a:pt x="263030" y="953"/>
                </a:lnTo>
                <a:lnTo>
                  <a:pt x="248030" y="4551"/>
                </a:lnTo>
                <a:lnTo>
                  <a:pt x="239648" y="6844"/>
                </a:lnTo>
                <a:lnTo>
                  <a:pt x="222716" y="11932"/>
                </a:lnTo>
                <a:lnTo>
                  <a:pt x="211342" y="13670"/>
                </a:lnTo>
                <a:lnTo>
                  <a:pt x="198045" y="14828"/>
                </a:lnTo>
                <a:lnTo>
                  <a:pt x="183465" y="15600"/>
                </a:lnTo>
                <a:lnTo>
                  <a:pt x="169935" y="15163"/>
                </a:lnTo>
                <a:lnTo>
                  <a:pt x="157105" y="13919"/>
                </a:lnTo>
                <a:lnTo>
                  <a:pt x="144742" y="12137"/>
                </a:lnTo>
                <a:lnTo>
                  <a:pt x="135547" y="10949"/>
                </a:lnTo>
                <a:lnTo>
                  <a:pt x="128465" y="10157"/>
                </a:lnTo>
                <a:lnTo>
                  <a:pt x="122791" y="9629"/>
                </a:lnTo>
                <a:lnTo>
                  <a:pt x="115198" y="9276"/>
                </a:lnTo>
                <a:lnTo>
                  <a:pt x="82915" y="8665"/>
                </a:lnTo>
                <a:lnTo>
                  <a:pt x="80994" y="10540"/>
                </a:lnTo>
                <a:lnTo>
                  <a:pt x="79714" y="13694"/>
                </a:lnTo>
                <a:lnTo>
                  <a:pt x="78860" y="17702"/>
                </a:lnTo>
                <a:lnTo>
                  <a:pt x="77338" y="21326"/>
                </a:lnTo>
                <a:lnTo>
                  <a:pt x="75371" y="24695"/>
                </a:lnTo>
                <a:lnTo>
                  <a:pt x="73108" y="27893"/>
                </a:lnTo>
                <a:lnTo>
                  <a:pt x="71598" y="35740"/>
                </a:lnTo>
                <a:lnTo>
                  <a:pt x="70592" y="46687"/>
                </a:lnTo>
                <a:lnTo>
                  <a:pt x="68845" y="81537"/>
                </a:lnTo>
                <a:lnTo>
                  <a:pt x="68698" y="87991"/>
                </a:lnTo>
                <a:lnTo>
                  <a:pt x="69611" y="90094"/>
                </a:lnTo>
                <a:lnTo>
                  <a:pt x="71172" y="91495"/>
                </a:lnTo>
                <a:lnTo>
                  <a:pt x="73166" y="92429"/>
                </a:lnTo>
                <a:lnTo>
                  <a:pt x="77921" y="93467"/>
                </a:lnTo>
                <a:lnTo>
                  <a:pt x="80522" y="93744"/>
                </a:lnTo>
                <a:lnTo>
                  <a:pt x="83209" y="92976"/>
                </a:lnTo>
                <a:lnTo>
                  <a:pt x="91541" y="88297"/>
                </a:lnTo>
                <a:lnTo>
                  <a:pt x="97200" y="86868"/>
                </a:lnTo>
                <a:lnTo>
                  <a:pt x="105430" y="83693"/>
                </a:lnTo>
                <a:lnTo>
                  <a:pt x="110291" y="81513"/>
                </a:lnTo>
                <a:lnTo>
                  <a:pt x="118295" y="79107"/>
                </a:lnTo>
                <a:lnTo>
                  <a:pt x="128393" y="76551"/>
                </a:lnTo>
                <a:lnTo>
                  <a:pt x="139888" y="73894"/>
                </a:lnTo>
                <a:lnTo>
                  <a:pt x="150409" y="73075"/>
                </a:lnTo>
                <a:lnTo>
                  <a:pt x="160280" y="73482"/>
                </a:lnTo>
                <a:lnTo>
                  <a:pt x="169718" y="74705"/>
                </a:lnTo>
                <a:lnTo>
                  <a:pt x="177916" y="76474"/>
                </a:lnTo>
                <a:lnTo>
                  <a:pt x="185286" y="78605"/>
                </a:lnTo>
                <a:lnTo>
                  <a:pt x="192104" y="80978"/>
                </a:lnTo>
                <a:lnTo>
                  <a:pt x="197602" y="82561"/>
                </a:lnTo>
                <a:lnTo>
                  <a:pt x="202220" y="83615"/>
                </a:lnTo>
                <a:lnTo>
                  <a:pt x="206251" y="84319"/>
                </a:lnTo>
                <a:lnTo>
                  <a:pt x="213269" y="87640"/>
                </a:lnTo>
                <a:lnTo>
                  <a:pt x="219564" y="92291"/>
                </a:lnTo>
                <a:lnTo>
                  <a:pt x="225537" y="97533"/>
                </a:lnTo>
                <a:lnTo>
                  <a:pt x="227510" y="100265"/>
                </a:lnTo>
                <a:lnTo>
                  <a:pt x="229703" y="105840"/>
                </a:lnTo>
                <a:lnTo>
                  <a:pt x="228383" y="108660"/>
                </a:lnTo>
                <a:lnTo>
                  <a:pt x="225598" y="111493"/>
                </a:lnTo>
                <a:lnTo>
                  <a:pt x="221836" y="114334"/>
                </a:lnTo>
                <a:lnTo>
                  <a:pt x="218376" y="117180"/>
                </a:lnTo>
                <a:lnTo>
                  <a:pt x="215116" y="120030"/>
                </a:lnTo>
                <a:lnTo>
                  <a:pt x="211991" y="122883"/>
                </a:lnTo>
                <a:lnTo>
                  <a:pt x="208002" y="125737"/>
                </a:lnTo>
                <a:lnTo>
                  <a:pt x="203438" y="128592"/>
                </a:lnTo>
                <a:lnTo>
                  <a:pt x="180293" y="142242"/>
                </a:lnTo>
                <a:lnTo>
                  <a:pt x="168773" y="149120"/>
                </a:lnTo>
                <a:lnTo>
                  <a:pt x="158235" y="153706"/>
                </a:lnTo>
                <a:lnTo>
                  <a:pt x="148353" y="156763"/>
                </a:lnTo>
                <a:lnTo>
                  <a:pt x="128800" y="161112"/>
                </a:lnTo>
                <a:lnTo>
                  <a:pt x="107409" y="166221"/>
                </a:lnTo>
                <a:lnTo>
                  <a:pt x="98276" y="168916"/>
                </a:lnTo>
                <a:lnTo>
                  <a:pt x="90283" y="171666"/>
                </a:lnTo>
                <a:lnTo>
                  <a:pt x="83048" y="174452"/>
                </a:lnTo>
                <a:lnTo>
                  <a:pt x="72510" y="176308"/>
                </a:lnTo>
                <a:lnTo>
                  <a:pt x="59770" y="177547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2"/>
          <p:cNvSpPr/>
          <p:nvPr/>
        </p:nvSpPr>
        <p:spPr>
          <a:xfrm>
            <a:off x="5421058" y="2100377"/>
            <a:ext cx="435683" cy="222625"/>
          </a:xfrm>
          <a:custGeom>
            <a:avLst/>
            <a:gdLst/>
            <a:ahLst/>
            <a:cxnLst/>
            <a:rect l="0" t="0" r="0" b="0"/>
            <a:pathLst>
              <a:path w="435683" h="222625">
                <a:moveTo>
                  <a:pt x="351092" y="77037"/>
                </a:moveTo>
                <a:lnTo>
                  <a:pt x="346541" y="63385"/>
                </a:lnTo>
                <a:lnTo>
                  <a:pt x="344248" y="57458"/>
                </a:lnTo>
                <a:lnTo>
                  <a:pt x="341766" y="51602"/>
                </a:lnTo>
                <a:lnTo>
                  <a:pt x="339160" y="45793"/>
                </a:lnTo>
                <a:lnTo>
                  <a:pt x="336470" y="41921"/>
                </a:lnTo>
                <a:lnTo>
                  <a:pt x="333724" y="39339"/>
                </a:lnTo>
                <a:lnTo>
                  <a:pt x="325308" y="33165"/>
                </a:lnTo>
                <a:lnTo>
                  <a:pt x="318677" y="28011"/>
                </a:lnTo>
                <a:lnTo>
                  <a:pt x="309380" y="22545"/>
                </a:lnTo>
                <a:lnTo>
                  <a:pt x="298898" y="19481"/>
                </a:lnTo>
                <a:lnTo>
                  <a:pt x="287890" y="17167"/>
                </a:lnTo>
                <a:lnTo>
                  <a:pt x="276647" y="12963"/>
                </a:lnTo>
                <a:lnTo>
                  <a:pt x="265300" y="10460"/>
                </a:lnTo>
                <a:lnTo>
                  <a:pt x="253907" y="8395"/>
                </a:lnTo>
                <a:lnTo>
                  <a:pt x="242494" y="4302"/>
                </a:lnTo>
                <a:lnTo>
                  <a:pt x="232020" y="2830"/>
                </a:lnTo>
                <a:lnTo>
                  <a:pt x="218371" y="1848"/>
                </a:lnTo>
                <a:lnTo>
                  <a:pt x="175862" y="273"/>
                </a:lnTo>
                <a:lnTo>
                  <a:pt x="157355" y="0"/>
                </a:lnTo>
                <a:lnTo>
                  <a:pt x="149544" y="914"/>
                </a:lnTo>
                <a:lnTo>
                  <a:pt x="140526" y="2476"/>
                </a:lnTo>
                <a:lnTo>
                  <a:pt x="130705" y="4470"/>
                </a:lnTo>
                <a:lnTo>
                  <a:pt x="121299" y="6752"/>
                </a:lnTo>
                <a:lnTo>
                  <a:pt x="112172" y="9225"/>
                </a:lnTo>
                <a:lnTo>
                  <a:pt x="103229" y="11827"/>
                </a:lnTo>
                <a:lnTo>
                  <a:pt x="90753" y="14717"/>
                </a:lnTo>
                <a:lnTo>
                  <a:pt x="86093" y="15488"/>
                </a:lnTo>
                <a:lnTo>
                  <a:pt x="79176" y="18860"/>
                </a:lnTo>
                <a:lnTo>
                  <a:pt x="70754" y="23965"/>
                </a:lnTo>
                <a:lnTo>
                  <a:pt x="61330" y="30226"/>
                </a:lnTo>
                <a:lnTo>
                  <a:pt x="53142" y="36305"/>
                </a:lnTo>
                <a:lnTo>
                  <a:pt x="45779" y="42262"/>
                </a:lnTo>
                <a:lnTo>
                  <a:pt x="38964" y="48139"/>
                </a:lnTo>
                <a:lnTo>
                  <a:pt x="32517" y="54914"/>
                </a:lnTo>
                <a:lnTo>
                  <a:pt x="26313" y="62289"/>
                </a:lnTo>
                <a:lnTo>
                  <a:pt x="20273" y="70062"/>
                </a:lnTo>
                <a:lnTo>
                  <a:pt x="16246" y="76198"/>
                </a:lnTo>
                <a:lnTo>
                  <a:pt x="13561" y="81240"/>
                </a:lnTo>
                <a:lnTo>
                  <a:pt x="11772" y="85554"/>
                </a:lnTo>
                <a:lnTo>
                  <a:pt x="10578" y="89383"/>
                </a:lnTo>
                <a:lnTo>
                  <a:pt x="9252" y="96177"/>
                </a:lnTo>
                <a:lnTo>
                  <a:pt x="6123" y="102372"/>
                </a:lnTo>
                <a:lnTo>
                  <a:pt x="3955" y="105357"/>
                </a:lnTo>
                <a:lnTo>
                  <a:pt x="2510" y="109252"/>
                </a:lnTo>
                <a:lnTo>
                  <a:pt x="1546" y="113754"/>
                </a:lnTo>
                <a:lnTo>
                  <a:pt x="904" y="118660"/>
                </a:lnTo>
                <a:lnTo>
                  <a:pt x="476" y="124789"/>
                </a:lnTo>
                <a:lnTo>
                  <a:pt x="190" y="131731"/>
                </a:lnTo>
                <a:lnTo>
                  <a:pt x="0" y="139218"/>
                </a:lnTo>
                <a:lnTo>
                  <a:pt x="826" y="146113"/>
                </a:lnTo>
                <a:lnTo>
                  <a:pt x="2328" y="152616"/>
                </a:lnTo>
                <a:lnTo>
                  <a:pt x="4282" y="158856"/>
                </a:lnTo>
                <a:lnTo>
                  <a:pt x="6538" y="163968"/>
                </a:lnTo>
                <a:lnTo>
                  <a:pt x="8994" y="168329"/>
                </a:lnTo>
                <a:lnTo>
                  <a:pt x="11584" y="172188"/>
                </a:lnTo>
                <a:lnTo>
                  <a:pt x="17002" y="179017"/>
                </a:lnTo>
                <a:lnTo>
                  <a:pt x="22585" y="185227"/>
                </a:lnTo>
                <a:lnTo>
                  <a:pt x="28241" y="191162"/>
                </a:lnTo>
                <a:lnTo>
                  <a:pt x="31083" y="193125"/>
                </a:lnTo>
                <a:lnTo>
                  <a:pt x="49894" y="201086"/>
                </a:lnTo>
                <a:lnTo>
                  <a:pt x="65845" y="208831"/>
                </a:lnTo>
                <a:lnTo>
                  <a:pt x="72345" y="211572"/>
                </a:lnTo>
                <a:lnTo>
                  <a:pt x="79535" y="214352"/>
                </a:lnTo>
                <a:lnTo>
                  <a:pt x="87186" y="217158"/>
                </a:lnTo>
                <a:lnTo>
                  <a:pt x="100768" y="220276"/>
                </a:lnTo>
                <a:lnTo>
                  <a:pt x="113154" y="221662"/>
                </a:lnTo>
                <a:lnTo>
                  <a:pt x="125009" y="222277"/>
                </a:lnTo>
                <a:lnTo>
                  <a:pt x="165148" y="222624"/>
                </a:lnTo>
                <a:lnTo>
                  <a:pt x="180456" y="221720"/>
                </a:lnTo>
                <a:lnTo>
                  <a:pt x="195425" y="220165"/>
                </a:lnTo>
                <a:lnTo>
                  <a:pt x="210166" y="218176"/>
                </a:lnTo>
                <a:lnTo>
                  <a:pt x="222851" y="216850"/>
                </a:lnTo>
                <a:lnTo>
                  <a:pt x="234166" y="215966"/>
                </a:lnTo>
                <a:lnTo>
                  <a:pt x="244566" y="215376"/>
                </a:lnTo>
                <a:lnTo>
                  <a:pt x="256262" y="213078"/>
                </a:lnTo>
                <a:lnTo>
                  <a:pt x="268822" y="209642"/>
                </a:lnTo>
                <a:lnTo>
                  <a:pt x="314098" y="194988"/>
                </a:lnTo>
                <a:lnTo>
                  <a:pt x="329286" y="189009"/>
                </a:lnTo>
                <a:lnTo>
                  <a:pt x="369023" y="172205"/>
                </a:lnTo>
                <a:lnTo>
                  <a:pt x="384001" y="165248"/>
                </a:lnTo>
                <a:lnTo>
                  <a:pt x="394939" y="159657"/>
                </a:lnTo>
                <a:lnTo>
                  <a:pt x="403183" y="154977"/>
                </a:lnTo>
                <a:lnTo>
                  <a:pt x="410584" y="149000"/>
                </a:lnTo>
                <a:lnTo>
                  <a:pt x="417423" y="142158"/>
                </a:lnTo>
                <a:lnTo>
                  <a:pt x="423887" y="134738"/>
                </a:lnTo>
                <a:lnTo>
                  <a:pt x="428197" y="128840"/>
                </a:lnTo>
                <a:lnTo>
                  <a:pt x="431070" y="123955"/>
                </a:lnTo>
                <a:lnTo>
                  <a:pt x="432986" y="119746"/>
                </a:lnTo>
                <a:lnTo>
                  <a:pt x="434263" y="115035"/>
                </a:lnTo>
                <a:lnTo>
                  <a:pt x="435114" y="109989"/>
                </a:lnTo>
                <a:lnTo>
                  <a:pt x="435682" y="104720"/>
                </a:lnTo>
                <a:lnTo>
                  <a:pt x="435107" y="100255"/>
                </a:lnTo>
                <a:lnTo>
                  <a:pt x="433772" y="96326"/>
                </a:lnTo>
                <a:lnTo>
                  <a:pt x="429748" y="89420"/>
                </a:lnTo>
                <a:lnTo>
                  <a:pt x="424785" y="83176"/>
                </a:lnTo>
                <a:lnTo>
                  <a:pt x="420223" y="79225"/>
                </a:lnTo>
                <a:lnTo>
                  <a:pt x="414324" y="74686"/>
                </a:lnTo>
                <a:lnTo>
                  <a:pt x="407534" y="69755"/>
                </a:lnTo>
                <a:lnTo>
                  <a:pt x="402055" y="65515"/>
                </a:lnTo>
                <a:lnTo>
                  <a:pt x="397450" y="61736"/>
                </a:lnTo>
                <a:lnTo>
                  <a:pt x="393427" y="58264"/>
                </a:lnTo>
                <a:lnTo>
                  <a:pt x="387888" y="55949"/>
                </a:lnTo>
                <a:lnTo>
                  <a:pt x="381337" y="54406"/>
                </a:lnTo>
                <a:lnTo>
                  <a:pt x="374113" y="53377"/>
                </a:lnTo>
                <a:lnTo>
                  <a:pt x="361006" y="52235"/>
                </a:lnTo>
                <a:lnTo>
                  <a:pt x="354844" y="51929"/>
                </a:lnTo>
                <a:lnTo>
                  <a:pt x="346925" y="50774"/>
                </a:lnTo>
                <a:lnTo>
                  <a:pt x="337836" y="49051"/>
                </a:lnTo>
                <a:lnTo>
                  <a:pt x="327968" y="46950"/>
                </a:lnTo>
                <a:lnTo>
                  <a:pt x="318530" y="45549"/>
                </a:lnTo>
                <a:lnTo>
                  <a:pt x="309382" y="44615"/>
                </a:lnTo>
                <a:lnTo>
                  <a:pt x="300425" y="43993"/>
                </a:lnTo>
                <a:lnTo>
                  <a:pt x="287786" y="43578"/>
                </a:lnTo>
                <a:lnTo>
                  <a:pt x="196787" y="427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43"/>
          <p:cNvSpPr/>
          <p:nvPr/>
        </p:nvSpPr>
        <p:spPr>
          <a:xfrm>
            <a:off x="3389036" y="1971731"/>
            <a:ext cx="1680169" cy="724894"/>
          </a:xfrm>
          <a:custGeom>
            <a:avLst/>
            <a:gdLst/>
            <a:ahLst/>
            <a:cxnLst/>
            <a:rect l="0" t="0" r="0" b="0"/>
            <a:pathLst>
              <a:path w="1680169" h="724894">
                <a:moveTo>
                  <a:pt x="1680168" y="145676"/>
                </a:moveTo>
                <a:lnTo>
                  <a:pt x="1666516" y="136575"/>
                </a:lnTo>
                <a:lnTo>
                  <a:pt x="1654734" y="132106"/>
                </a:lnTo>
                <a:lnTo>
                  <a:pt x="1643147" y="129167"/>
                </a:lnTo>
                <a:lnTo>
                  <a:pt x="1599993" y="114049"/>
                </a:lnTo>
                <a:lnTo>
                  <a:pt x="1554935" y="102775"/>
                </a:lnTo>
                <a:lnTo>
                  <a:pt x="1504301" y="86825"/>
                </a:lnTo>
                <a:lnTo>
                  <a:pt x="1465077" y="79979"/>
                </a:lnTo>
                <a:lnTo>
                  <a:pt x="1420223" y="73399"/>
                </a:lnTo>
                <a:lnTo>
                  <a:pt x="1368506" y="62643"/>
                </a:lnTo>
                <a:lnTo>
                  <a:pt x="1320851" y="48499"/>
                </a:lnTo>
                <a:lnTo>
                  <a:pt x="1280442" y="40256"/>
                </a:lnTo>
                <a:lnTo>
                  <a:pt x="1161367" y="19442"/>
                </a:lnTo>
                <a:lnTo>
                  <a:pt x="1105420" y="10832"/>
                </a:lnTo>
                <a:lnTo>
                  <a:pt x="1058012" y="4783"/>
                </a:lnTo>
                <a:lnTo>
                  <a:pt x="1021067" y="2094"/>
                </a:lnTo>
                <a:lnTo>
                  <a:pt x="978043" y="581"/>
                </a:lnTo>
                <a:lnTo>
                  <a:pt x="827750" y="0"/>
                </a:lnTo>
                <a:lnTo>
                  <a:pt x="801374" y="1886"/>
                </a:lnTo>
                <a:lnTo>
                  <a:pt x="770455" y="5048"/>
                </a:lnTo>
                <a:lnTo>
                  <a:pt x="708162" y="12690"/>
                </a:lnTo>
                <a:lnTo>
                  <a:pt x="661426" y="19261"/>
                </a:lnTo>
                <a:lnTo>
                  <a:pt x="580229" y="32866"/>
                </a:lnTo>
                <a:lnTo>
                  <a:pt x="543968" y="40942"/>
                </a:lnTo>
                <a:lnTo>
                  <a:pt x="372306" y="83389"/>
                </a:lnTo>
                <a:lnTo>
                  <a:pt x="326101" y="89418"/>
                </a:lnTo>
                <a:lnTo>
                  <a:pt x="285880" y="93050"/>
                </a:lnTo>
                <a:lnTo>
                  <a:pt x="234378" y="100603"/>
                </a:lnTo>
                <a:lnTo>
                  <a:pt x="189432" y="102158"/>
                </a:lnTo>
                <a:lnTo>
                  <a:pt x="143411" y="105159"/>
                </a:lnTo>
                <a:lnTo>
                  <a:pt x="92933" y="110566"/>
                </a:lnTo>
                <a:lnTo>
                  <a:pt x="74708" y="112096"/>
                </a:lnTo>
                <a:lnTo>
                  <a:pt x="51483" y="118123"/>
                </a:lnTo>
                <a:lnTo>
                  <a:pt x="45738" y="118735"/>
                </a:lnTo>
                <a:lnTo>
                  <a:pt x="40956" y="121048"/>
                </a:lnTo>
                <a:lnTo>
                  <a:pt x="36815" y="124495"/>
                </a:lnTo>
                <a:lnTo>
                  <a:pt x="33102" y="128698"/>
                </a:lnTo>
                <a:lnTo>
                  <a:pt x="29674" y="131500"/>
                </a:lnTo>
                <a:lnTo>
                  <a:pt x="23325" y="134613"/>
                </a:lnTo>
                <a:lnTo>
                  <a:pt x="21251" y="137348"/>
                </a:lnTo>
                <a:lnTo>
                  <a:pt x="19869" y="141077"/>
                </a:lnTo>
                <a:lnTo>
                  <a:pt x="18947" y="145467"/>
                </a:lnTo>
                <a:lnTo>
                  <a:pt x="15383" y="152886"/>
                </a:lnTo>
                <a:lnTo>
                  <a:pt x="5333" y="169960"/>
                </a:lnTo>
                <a:lnTo>
                  <a:pt x="2348" y="188219"/>
                </a:lnTo>
                <a:lnTo>
                  <a:pt x="1551" y="199756"/>
                </a:lnTo>
                <a:lnTo>
                  <a:pt x="666" y="237974"/>
                </a:lnTo>
                <a:lnTo>
                  <a:pt x="0" y="328286"/>
                </a:lnTo>
                <a:lnTo>
                  <a:pt x="5057" y="349074"/>
                </a:lnTo>
                <a:lnTo>
                  <a:pt x="9072" y="361285"/>
                </a:lnTo>
                <a:lnTo>
                  <a:pt x="28252" y="424027"/>
                </a:lnTo>
                <a:lnTo>
                  <a:pt x="35711" y="444330"/>
                </a:lnTo>
                <a:lnTo>
                  <a:pt x="57441" y="492724"/>
                </a:lnTo>
                <a:lnTo>
                  <a:pt x="98414" y="581047"/>
                </a:lnTo>
                <a:lnTo>
                  <a:pt x="105601" y="594038"/>
                </a:lnTo>
                <a:lnTo>
                  <a:pt x="113249" y="606509"/>
                </a:lnTo>
                <a:lnTo>
                  <a:pt x="128415" y="628621"/>
                </a:lnTo>
                <a:lnTo>
                  <a:pt x="141505" y="644798"/>
                </a:lnTo>
                <a:lnTo>
                  <a:pt x="158753" y="658338"/>
                </a:lnTo>
                <a:lnTo>
                  <a:pt x="187344" y="676671"/>
                </a:lnTo>
                <a:lnTo>
                  <a:pt x="225365" y="698836"/>
                </a:lnTo>
                <a:lnTo>
                  <a:pt x="241109" y="705215"/>
                </a:lnTo>
                <a:lnTo>
                  <a:pt x="285539" y="713178"/>
                </a:lnTo>
                <a:lnTo>
                  <a:pt x="324551" y="718679"/>
                </a:lnTo>
                <a:lnTo>
                  <a:pt x="511239" y="724466"/>
                </a:lnTo>
                <a:lnTo>
                  <a:pt x="557983" y="724893"/>
                </a:lnTo>
                <a:lnTo>
                  <a:pt x="597717" y="724226"/>
                </a:lnTo>
                <a:lnTo>
                  <a:pt x="632779" y="722828"/>
                </a:lnTo>
                <a:lnTo>
                  <a:pt x="764041" y="720862"/>
                </a:lnTo>
                <a:lnTo>
                  <a:pt x="847807" y="720279"/>
                </a:lnTo>
                <a:lnTo>
                  <a:pt x="875706" y="719245"/>
                </a:lnTo>
                <a:lnTo>
                  <a:pt x="993436" y="713281"/>
                </a:lnTo>
                <a:lnTo>
                  <a:pt x="1046480" y="712000"/>
                </a:lnTo>
                <a:lnTo>
                  <a:pt x="1078489" y="710748"/>
                </a:lnTo>
                <a:lnTo>
                  <a:pt x="1121291" y="707017"/>
                </a:lnTo>
                <a:lnTo>
                  <a:pt x="1168888" y="699643"/>
                </a:lnTo>
                <a:lnTo>
                  <a:pt x="1214808" y="691921"/>
                </a:lnTo>
                <a:lnTo>
                  <a:pt x="1267435" y="686622"/>
                </a:lnTo>
                <a:lnTo>
                  <a:pt x="1356094" y="674053"/>
                </a:lnTo>
                <a:lnTo>
                  <a:pt x="1403277" y="665664"/>
                </a:lnTo>
                <a:lnTo>
                  <a:pt x="1450489" y="661697"/>
                </a:lnTo>
                <a:lnTo>
                  <a:pt x="1496122" y="655970"/>
                </a:lnTo>
                <a:lnTo>
                  <a:pt x="1515185" y="650921"/>
                </a:lnTo>
                <a:lnTo>
                  <a:pt x="1548856" y="636802"/>
                </a:lnTo>
                <a:lnTo>
                  <a:pt x="1552622" y="635971"/>
                </a:lnTo>
                <a:lnTo>
                  <a:pt x="1559346" y="632507"/>
                </a:lnTo>
                <a:lnTo>
                  <a:pt x="1562473" y="630250"/>
                </a:lnTo>
                <a:lnTo>
                  <a:pt x="1564557" y="627793"/>
                </a:lnTo>
                <a:lnTo>
                  <a:pt x="1565947" y="625202"/>
                </a:lnTo>
                <a:lnTo>
                  <a:pt x="1566873" y="622523"/>
                </a:lnTo>
                <a:lnTo>
                  <a:pt x="1570443" y="617005"/>
                </a:lnTo>
                <a:lnTo>
                  <a:pt x="1572728" y="614201"/>
                </a:lnTo>
                <a:lnTo>
                  <a:pt x="1575267" y="603464"/>
                </a:lnTo>
                <a:lnTo>
                  <a:pt x="1575945" y="596600"/>
                </a:lnTo>
                <a:lnTo>
                  <a:pt x="1574157" y="576274"/>
                </a:lnTo>
                <a:lnTo>
                  <a:pt x="1572347" y="564187"/>
                </a:lnTo>
                <a:lnTo>
                  <a:pt x="1567795" y="538056"/>
                </a:lnTo>
                <a:lnTo>
                  <a:pt x="1565248" y="524420"/>
                </a:lnTo>
                <a:lnTo>
                  <a:pt x="1561645" y="509615"/>
                </a:lnTo>
                <a:lnTo>
                  <a:pt x="1557338" y="494029"/>
                </a:lnTo>
                <a:lnTo>
                  <a:pt x="1547472" y="461472"/>
                </a:lnTo>
                <a:lnTo>
                  <a:pt x="1536737" y="427952"/>
                </a:lnTo>
                <a:lnTo>
                  <a:pt x="1528350" y="408155"/>
                </a:lnTo>
                <a:lnTo>
                  <a:pt x="1517996" y="386385"/>
                </a:lnTo>
                <a:lnTo>
                  <a:pt x="1506331" y="363299"/>
                </a:lnTo>
                <a:lnTo>
                  <a:pt x="1497602" y="345050"/>
                </a:lnTo>
                <a:lnTo>
                  <a:pt x="1490830" y="330027"/>
                </a:lnTo>
                <a:lnTo>
                  <a:pt x="1485363" y="317154"/>
                </a:lnTo>
                <a:lnTo>
                  <a:pt x="1478861" y="304762"/>
                </a:lnTo>
                <a:lnTo>
                  <a:pt x="1471668" y="292691"/>
                </a:lnTo>
                <a:lnTo>
                  <a:pt x="1457009" y="271976"/>
                </a:lnTo>
                <a:lnTo>
                  <a:pt x="1434616" y="250917"/>
                </a:lnTo>
                <a:lnTo>
                  <a:pt x="1430743" y="247269"/>
                </a:lnTo>
                <a:lnTo>
                  <a:pt x="1405848" y="2314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4"/>
          <p:cNvSpPr/>
          <p:nvPr/>
        </p:nvSpPr>
        <p:spPr>
          <a:xfrm>
            <a:off x="5521089" y="2203525"/>
            <a:ext cx="79381" cy="33898"/>
          </a:xfrm>
          <a:custGeom>
            <a:avLst/>
            <a:gdLst/>
            <a:ahLst/>
            <a:cxnLst/>
            <a:rect l="0" t="0" r="0" b="0"/>
            <a:pathLst>
              <a:path w="79381" h="33898">
                <a:moveTo>
                  <a:pt x="11031" y="25325"/>
                </a:moveTo>
                <a:lnTo>
                  <a:pt x="1929" y="25325"/>
                </a:lnTo>
                <a:lnTo>
                  <a:pt x="200" y="24372"/>
                </a:lnTo>
                <a:lnTo>
                  <a:pt x="0" y="22785"/>
                </a:lnTo>
                <a:lnTo>
                  <a:pt x="820" y="20774"/>
                </a:lnTo>
                <a:lnTo>
                  <a:pt x="1366" y="18481"/>
                </a:lnTo>
                <a:lnTo>
                  <a:pt x="1730" y="15999"/>
                </a:lnTo>
                <a:lnTo>
                  <a:pt x="1973" y="13393"/>
                </a:lnTo>
                <a:lnTo>
                  <a:pt x="4039" y="11655"/>
                </a:lnTo>
                <a:lnTo>
                  <a:pt x="7322" y="10497"/>
                </a:lnTo>
                <a:lnTo>
                  <a:pt x="11416" y="9724"/>
                </a:lnTo>
                <a:lnTo>
                  <a:pt x="17003" y="8257"/>
                </a:lnTo>
                <a:lnTo>
                  <a:pt x="23584" y="6326"/>
                </a:lnTo>
                <a:lnTo>
                  <a:pt x="30830" y="4086"/>
                </a:lnTo>
                <a:lnTo>
                  <a:pt x="38518" y="2593"/>
                </a:lnTo>
                <a:lnTo>
                  <a:pt x="46501" y="1598"/>
                </a:lnTo>
                <a:lnTo>
                  <a:pt x="61085" y="492"/>
                </a:lnTo>
                <a:lnTo>
                  <a:pt x="70742" y="0"/>
                </a:lnTo>
                <a:lnTo>
                  <a:pt x="73698" y="822"/>
                </a:lnTo>
                <a:lnTo>
                  <a:pt x="75669" y="2322"/>
                </a:lnTo>
                <a:lnTo>
                  <a:pt x="76983" y="4274"/>
                </a:lnTo>
                <a:lnTo>
                  <a:pt x="77859" y="6529"/>
                </a:lnTo>
                <a:lnTo>
                  <a:pt x="78443" y="8984"/>
                </a:lnTo>
                <a:lnTo>
                  <a:pt x="79380" y="15218"/>
                </a:lnTo>
                <a:lnTo>
                  <a:pt x="78504" y="16682"/>
                </a:lnTo>
                <a:lnTo>
                  <a:pt x="76968" y="18610"/>
                </a:lnTo>
                <a:lnTo>
                  <a:pt x="74991" y="20848"/>
                </a:lnTo>
                <a:lnTo>
                  <a:pt x="71768" y="23293"/>
                </a:lnTo>
                <a:lnTo>
                  <a:pt x="67715" y="25875"/>
                </a:lnTo>
                <a:lnTo>
                  <a:pt x="63108" y="28549"/>
                </a:lnTo>
                <a:lnTo>
                  <a:pt x="59083" y="30332"/>
                </a:lnTo>
                <a:lnTo>
                  <a:pt x="55448" y="31520"/>
                </a:lnTo>
                <a:lnTo>
                  <a:pt x="52072" y="32312"/>
                </a:lnTo>
                <a:lnTo>
                  <a:pt x="48869" y="32841"/>
                </a:lnTo>
                <a:lnTo>
                  <a:pt x="45782" y="33193"/>
                </a:lnTo>
                <a:lnTo>
                  <a:pt x="42770" y="33428"/>
                </a:lnTo>
                <a:lnTo>
                  <a:pt x="39811" y="32632"/>
                </a:lnTo>
                <a:lnTo>
                  <a:pt x="36884" y="31149"/>
                </a:lnTo>
                <a:lnTo>
                  <a:pt x="33982" y="29207"/>
                </a:lnTo>
                <a:lnTo>
                  <a:pt x="32046" y="26960"/>
                </a:lnTo>
                <a:lnTo>
                  <a:pt x="30756" y="24510"/>
                </a:lnTo>
                <a:lnTo>
                  <a:pt x="29896" y="21924"/>
                </a:lnTo>
                <a:lnTo>
                  <a:pt x="30275" y="19248"/>
                </a:lnTo>
                <a:lnTo>
                  <a:pt x="31480" y="16511"/>
                </a:lnTo>
                <a:lnTo>
                  <a:pt x="35707" y="9825"/>
                </a:lnTo>
                <a:lnTo>
                  <a:pt x="37007" y="9277"/>
                </a:lnTo>
                <a:lnTo>
                  <a:pt x="38826" y="8911"/>
                </a:lnTo>
                <a:lnTo>
                  <a:pt x="40991" y="8667"/>
                </a:lnTo>
                <a:lnTo>
                  <a:pt x="42434" y="9457"/>
                </a:lnTo>
                <a:lnTo>
                  <a:pt x="43396" y="10936"/>
                </a:lnTo>
                <a:lnTo>
                  <a:pt x="44941" y="15603"/>
                </a:lnTo>
                <a:lnTo>
                  <a:pt x="45067" y="16939"/>
                </a:lnTo>
                <a:lnTo>
                  <a:pt x="45151" y="18782"/>
                </a:lnTo>
                <a:lnTo>
                  <a:pt x="45246" y="23369"/>
                </a:lnTo>
                <a:lnTo>
                  <a:pt x="45320" y="338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57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You start ten miles from home, and then drive 50 mph hour.  Write a function that shows this situation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a linear function</a:t>
            </a:r>
          </a:p>
        </p:txBody>
      </p:sp>
      <p:sp>
        <p:nvSpPr>
          <p:cNvPr id="45" name="SMARTPenAnnotation472"/>
          <p:cNvSpPr/>
          <p:nvPr/>
        </p:nvSpPr>
        <p:spPr>
          <a:xfrm>
            <a:off x="4983919" y="3000772"/>
            <a:ext cx="359607" cy="548244"/>
          </a:xfrm>
          <a:custGeom>
            <a:avLst/>
            <a:gdLst/>
            <a:ahLst/>
            <a:cxnLst/>
            <a:rect l="0" t="0" r="0" b="0"/>
            <a:pathLst>
              <a:path w="359607" h="548244">
                <a:moveTo>
                  <a:pt x="359606" y="68183"/>
                </a:moveTo>
                <a:lnTo>
                  <a:pt x="322445" y="31022"/>
                </a:lnTo>
                <a:lnTo>
                  <a:pt x="311657" y="25314"/>
                </a:lnTo>
                <a:lnTo>
                  <a:pt x="304780" y="22459"/>
                </a:lnTo>
                <a:lnTo>
                  <a:pt x="294599" y="16746"/>
                </a:lnTo>
                <a:lnTo>
                  <a:pt x="290550" y="13889"/>
                </a:lnTo>
                <a:lnTo>
                  <a:pt x="284041" y="11984"/>
                </a:lnTo>
                <a:lnTo>
                  <a:pt x="275892" y="10715"/>
                </a:lnTo>
                <a:lnTo>
                  <a:pt x="266649" y="9868"/>
                </a:lnTo>
                <a:lnTo>
                  <a:pt x="258582" y="8351"/>
                </a:lnTo>
                <a:lnTo>
                  <a:pt x="251299" y="6388"/>
                </a:lnTo>
                <a:lnTo>
                  <a:pt x="244538" y="4126"/>
                </a:lnTo>
                <a:lnTo>
                  <a:pt x="235269" y="2618"/>
                </a:lnTo>
                <a:lnTo>
                  <a:pt x="224328" y="1613"/>
                </a:lnTo>
                <a:lnTo>
                  <a:pt x="212270" y="943"/>
                </a:lnTo>
                <a:lnTo>
                  <a:pt x="191253" y="198"/>
                </a:lnTo>
                <a:lnTo>
                  <a:pt x="181648" y="0"/>
                </a:lnTo>
                <a:lnTo>
                  <a:pt x="172387" y="820"/>
                </a:lnTo>
                <a:lnTo>
                  <a:pt x="163356" y="2319"/>
                </a:lnTo>
                <a:lnTo>
                  <a:pt x="154477" y="4271"/>
                </a:lnTo>
                <a:lnTo>
                  <a:pt x="145701" y="6525"/>
                </a:lnTo>
                <a:lnTo>
                  <a:pt x="136993" y="8980"/>
                </a:lnTo>
                <a:lnTo>
                  <a:pt x="128330" y="11569"/>
                </a:lnTo>
                <a:lnTo>
                  <a:pt x="120649" y="13295"/>
                </a:lnTo>
                <a:lnTo>
                  <a:pt x="113624" y="14446"/>
                </a:lnTo>
                <a:lnTo>
                  <a:pt x="107035" y="15213"/>
                </a:lnTo>
                <a:lnTo>
                  <a:pt x="99785" y="17630"/>
                </a:lnTo>
                <a:lnTo>
                  <a:pt x="92095" y="21146"/>
                </a:lnTo>
                <a:lnTo>
                  <a:pt x="70158" y="32656"/>
                </a:lnTo>
                <a:lnTo>
                  <a:pt x="63770" y="35925"/>
                </a:lnTo>
                <a:lnTo>
                  <a:pt x="54133" y="44639"/>
                </a:lnTo>
                <a:lnTo>
                  <a:pt x="50230" y="49629"/>
                </a:lnTo>
                <a:lnTo>
                  <a:pt x="40813" y="57714"/>
                </a:lnTo>
                <a:lnTo>
                  <a:pt x="35635" y="61204"/>
                </a:lnTo>
                <a:lnTo>
                  <a:pt x="24801" y="72701"/>
                </a:lnTo>
                <a:lnTo>
                  <a:pt x="19244" y="79767"/>
                </a:lnTo>
                <a:lnTo>
                  <a:pt x="13072" y="92699"/>
                </a:lnTo>
                <a:lnTo>
                  <a:pt x="9376" y="105749"/>
                </a:lnTo>
                <a:lnTo>
                  <a:pt x="4558" y="121074"/>
                </a:lnTo>
                <a:lnTo>
                  <a:pt x="1782" y="134870"/>
                </a:lnTo>
                <a:lnTo>
                  <a:pt x="548" y="151161"/>
                </a:lnTo>
                <a:lnTo>
                  <a:pt x="0" y="177452"/>
                </a:lnTo>
                <a:lnTo>
                  <a:pt x="1758" y="189606"/>
                </a:lnTo>
                <a:lnTo>
                  <a:pt x="4836" y="200567"/>
                </a:lnTo>
                <a:lnTo>
                  <a:pt x="8792" y="210731"/>
                </a:lnTo>
                <a:lnTo>
                  <a:pt x="11430" y="220365"/>
                </a:lnTo>
                <a:lnTo>
                  <a:pt x="13188" y="229645"/>
                </a:lnTo>
                <a:lnTo>
                  <a:pt x="14361" y="238689"/>
                </a:lnTo>
                <a:lnTo>
                  <a:pt x="17048" y="247576"/>
                </a:lnTo>
                <a:lnTo>
                  <a:pt x="20744" y="256359"/>
                </a:lnTo>
                <a:lnTo>
                  <a:pt x="25113" y="265071"/>
                </a:lnTo>
                <a:lnTo>
                  <a:pt x="28978" y="274689"/>
                </a:lnTo>
                <a:lnTo>
                  <a:pt x="32507" y="284911"/>
                </a:lnTo>
                <a:lnTo>
                  <a:pt x="35812" y="295536"/>
                </a:lnTo>
                <a:lnTo>
                  <a:pt x="42025" y="317501"/>
                </a:lnTo>
                <a:lnTo>
                  <a:pt x="45015" y="328692"/>
                </a:lnTo>
                <a:lnTo>
                  <a:pt x="50878" y="348747"/>
                </a:lnTo>
                <a:lnTo>
                  <a:pt x="53774" y="358096"/>
                </a:lnTo>
                <a:lnTo>
                  <a:pt x="56658" y="370043"/>
                </a:lnTo>
                <a:lnTo>
                  <a:pt x="59533" y="383723"/>
                </a:lnTo>
                <a:lnTo>
                  <a:pt x="62402" y="398558"/>
                </a:lnTo>
                <a:lnTo>
                  <a:pt x="66220" y="414163"/>
                </a:lnTo>
                <a:lnTo>
                  <a:pt x="70670" y="430281"/>
                </a:lnTo>
                <a:lnTo>
                  <a:pt x="75542" y="446741"/>
                </a:lnTo>
                <a:lnTo>
                  <a:pt x="78790" y="459620"/>
                </a:lnTo>
                <a:lnTo>
                  <a:pt x="80955" y="470111"/>
                </a:lnTo>
                <a:lnTo>
                  <a:pt x="82398" y="479010"/>
                </a:lnTo>
                <a:lnTo>
                  <a:pt x="84313" y="488752"/>
                </a:lnTo>
                <a:lnTo>
                  <a:pt x="86542" y="499057"/>
                </a:lnTo>
                <a:lnTo>
                  <a:pt x="93858" y="5482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73"/>
          <p:cNvSpPr/>
          <p:nvPr/>
        </p:nvSpPr>
        <p:spPr>
          <a:xfrm>
            <a:off x="4863465" y="3343275"/>
            <a:ext cx="540068" cy="25718"/>
          </a:xfrm>
          <a:custGeom>
            <a:avLst/>
            <a:gdLst/>
            <a:ahLst/>
            <a:cxnLst/>
            <a:rect l="0" t="0" r="0" b="0"/>
            <a:pathLst>
              <a:path w="540068" h="25718">
                <a:moveTo>
                  <a:pt x="0" y="25717"/>
                </a:moveTo>
                <a:lnTo>
                  <a:pt x="13652" y="16616"/>
                </a:lnTo>
                <a:lnTo>
                  <a:pt x="19579" y="13934"/>
                </a:lnTo>
                <a:lnTo>
                  <a:pt x="25435" y="12147"/>
                </a:lnTo>
                <a:lnTo>
                  <a:pt x="31244" y="10955"/>
                </a:lnTo>
                <a:lnTo>
                  <a:pt x="37974" y="10161"/>
                </a:lnTo>
                <a:lnTo>
                  <a:pt x="45319" y="9631"/>
                </a:lnTo>
                <a:lnTo>
                  <a:pt x="53072" y="9278"/>
                </a:lnTo>
                <a:lnTo>
                  <a:pt x="76928" y="8886"/>
                </a:lnTo>
                <a:lnTo>
                  <a:pt x="91290" y="8782"/>
                </a:lnTo>
                <a:lnTo>
                  <a:pt x="110390" y="7759"/>
                </a:lnTo>
                <a:lnTo>
                  <a:pt x="157012" y="4083"/>
                </a:lnTo>
                <a:lnTo>
                  <a:pt x="182779" y="2722"/>
                </a:lnTo>
                <a:lnTo>
                  <a:pt x="236810" y="1210"/>
                </a:lnTo>
                <a:lnTo>
                  <a:pt x="5400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74"/>
          <p:cNvSpPr/>
          <p:nvPr/>
        </p:nvSpPr>
        <p:spPr>
          <a:xfrm>
            <a:off x="5472438" y="3026092"/>
            <a:ext cx="213988" cy="462916"/>
          </a:xfrm>
          <a:custGeom>
            <a:avLst/>
            <a:gdLst/>
            <a:ahLst/>
            <a:cxnLst/>
            <a:rect l="0" t="0" r="0" b="0"/>
            <a:pathLst>
              <a:path w="213988" h="462916">
                <a:moveTo>
                  <a:pt x="213987" y="0"/>
                </a:moveTo>
                <a:lnTo>
                  <a:pt x="200334" y="4551"/>
                </a:lnTo>
                <a:lnTo>
                  <a:pt x="195360" y="6844"/>
                </a:lnTo>
                <a:lnTo>
                  <a:pt x="191091" y="9325"/>
                </a:lnTo>
                <a:lnTo>
                  <a:pt x="187293" y="11932"/>
                </a:lnTo>
                <a:lnTo>
                  <a:pt x="182856" y="14622"/>
                </a:lnTo>
                <a:lnTo>
                  <a:pt x="177993" y="17368"/>
                </a:lnTo>
                <a:lnTo>
                  <a:pt x="172846" y="20151"/>
                </a:lnTo>
                <a:lnTo>
                  <a:pt x="165605" y="25817"/>
                </a:lnTo>
                <a:lnTo>
                  <a:pt x="156967" y="33404"/>
                </a:lnTo>
                <a:lnTo>
                  <a:pt x="147398" y="42272"/>
                </a:lnTo>
                <a:lnTo>
                  <a:pt x="139114" y="51041"/>
                </a:lnTo>
                <a:lnTo>
                  <a:pt x="131687" y="59745"/>
                </a:lnTo>
                <a:lnTo>
                  <a:pt x="124830" y="68405"/>
                </a:lnTo>
                <a:lnTo>
                  <a:pt x="117401" y="77036"/>
                </a:lnTo>
                <a:lnTo>
                  <a:pt x="109591" y="85647"/>
                </a:lnTo>
                <a:lnTo>
                  <a:pt x="101527" y="94246"/>
                </a:lnTo>
                <a:lnTo>
                  <a:pt x="94246" y="102836"/>
                </a:lnTo>
                <a:lnTo>
                  <a:pt x="87487" y="111419"/>
                </a:lnTo>
                <a:lnTo>
                  <a:pt x="81076" y="120000"/>
                </a:lnTo>
                <a:lnTo>
                  <a:pt x="73945" y="128577"/>
                </a:lnTo>
                <a:lnTo>
                  <a:pt x="66333" y="137153"/>
                </a:lnTo>
                <a:lnTo>
                  <a:pt x="58401" y="145728"/>
                </a:lnTo>
                <a:lnTo>
                  <a:pt x="52160" y="153350"/>
                </a:lnTo>
                <a:lnTo>
                  <a:pt x="47047" y="160336"/>
                </a:lnTo>
                <a:lnTo>
                  <a:pt x="42686" y="166898"/>
                </a:lnTo>
                <a:lnTo>
                  <a:pt x="36921" y="176988"/>
                </a:lnTo>
                <a:lnTo>
                  <a:pt x="22896" y="203439"/>
                </a:lnTo>
                <a:lnTo>
                  <a:pt x="17060" y="215636"/>
                </a:lnTo>
                <a:lnTo>
                  <a:pt x="12217" y="226625"/>
                </a:lnTo>
                <a:lnTo>
                  <a:pt x="8036" y="236808"/>
                </a:lnTo>
                <a:lnTo>
                  <a:pt x="5249" y="246455"/>
                </a:lnTo>
                <a:lnTo>
                  <a:pt x="3390" y="255743"/>
                </a:lnTo>
                <a:lnTo>
                  <a:pt x="2151" y="264793"/>
                </a:lnTo>
                <a:lnTo>
                  <a:pt x="1326" y="272731"/>
                </a:lnTo>
                <a:lnTo>
                  <a:pt x="408" y="286632"/>
                </a:lnTo>
                <a:lnTo>
                  <a:pt x="0" y="299159"/>
                </a:lnTo>
                <a:lnTo>
                  <a:pt x="772" y="312982"/>
                </a:lnTo>
                <a:lnTo>
                  <a:pt x="2311" y="322002"/>
                </a:lnTo>
                <a:lnTo>
                  <a:pt x="4289" y="331826"/>
                </a:lnTo>
                <a:lnTo>
                  <a:pt x="8466" y="342184"/>
                </a:lnTo>
                <a:lnTo>
                  <a:pt x="14108" y="352901"/>
                </a:lnTo>
                <a:lnTo>
                  <a:pt x="20727" y="363855"/>
                </a:lnTo>
                <a:lnTo>
                  <a:pt x="26091" y="373062"/>
                </a:lnTo>
                <a:lnTo>
                  <a:pt x="34592" y="388373"/>
                </a:lnTo>
                <a:lnTo>
                  <a:pt x="39146" y="394170"/>
                </a:lnTo>
                <a:lnTo>
                  <a:pt x="44086" y="398988"/>
                </a:lnTo>
                <a:lnTo>
                  <a:pt x="49285" y="403152"/>
                </a:lnTo>
                <a:lnTo>
                  <a:pt x="74804" y="422665"/>
                </a:lnTo>
                <a:lnTo>
                  <a:pt x="85003" y="428462"/>
                </a:lnTo>
                <a:lnTo>
                  <a:pt x="95613" y="433279"/>
                </a:lnTo>
                <a:lnTo>
                  <a:pt x="106496" y="437443"/>
                </a:lnTo>
                <a:lnTo>
                  <a:pt x="117561" y="442123"/>
                </a:lnTo>
                <a:lnTo>
                  <a:pt x="128748" y="447149"/>
                </a:lnTo>
                <a:lnTo>
                  <a:pt x="140016" y="452404"/>
                </a:lnTo>
                <a:lnTo>
                  <a:pt x="149433" y="455908"/>
                </a:lnTo>
                <a:lnTo>
                  <a:pt x="157616" y="458244"/>
                </a:lnTo>
                <a:lnTo>
                  <a:pt x="205414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75"/>
          <p:cNvSpPr/>
          <p:nvPr/>
        </p:nvSpPr>
        <p:spPr>
          <a:xfrm>
            <a:off x="5737859" y="3248977"/>
            <a:ext cx="291467" cy="240031"/>
          </a:xfrm>
          <a:custGeom>
            <a:avLst/>
            <a:gdLst/>
            <a:ahLst/>
            <a:cxnLst/>
            <a:rect l="0" t="0" r="0" b="0"/>
            <a:pathLst>
              <a:path w="291467" h="240031">
                <a:moveTo>
                  <a:pt x="0" y="0"/>
                </a:moveTo>
                <a:lnTo>
                  <a:pt x="4552" y="9102"/>
                </a:lnTo>
                <a:lnTo>
                  <a:pt x="7797" y="12735"/>
                </a:lnTo>
                <a:lnTo>
                  <a:pt x="16483" y="19313"/>
                </a:lnTo>
                <a:lnTo>
                  <a:pt x="84713" y="72536"/>
                </a:lnTo>
                <a:lnTo>
                  <a:pt x="97433" y="81695"/>
                </a:lnTo>
                <a:lnTo>
                  <a:pt x="107818" y="88753"/>
                </a:lnTo>
                <a:lnTo>
                  <a:pt x="124267" y="102984"/>
                </a:lnTo>
                <a:lnTo>
                  <a:pt x="144757" y="121996"/>
                </a:lnTo>
                <a:lnTo>
                  <a:pt x="167942" y="144196"/>
                </a:lnTo>
                <a:lnTo>
                  <a:pt x="185305" y="159948"/>
                </a:lnTo>
                <a:lnTo>
                  <a:pt x="198784" y="171402"/>
                </a:lnTo>
                <a:lnTo>
                  <a:pt x="209675" y="179990"/>
                </a:lnTo>
                <a:lnTo>
                  <a:pt x="217889" y="186669"/>
                </a:lnTo>
                <a:lnTo>
                  <a:pt x="224317" y="192073"/>
                </a:lnTo>
                <a:lnTo>
                  <a:pt x="229555" y="196629"/>
                </a:lnTo>
                <a:lnTo>
                  <a:pt x="236856" y="203476"/>
                </a:lnTo>
                <a:lnTo>
                  <a:pt x="255130" y="221244"/>
                </a:lnTo>
                <a:lnTo>
                  <a:pt x="262479" y="227506"/>
                </a:lnTo>
                <a:lnTo>
                  <a:pt x="268331" y="231681"/>
                </a:lnTo>
                <a:lnTo>
                  <a:pt x="291466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6"/>
          <p:cNvSpPr/>
          <p:nvPr/>
        </p:nvSpPr>
        <p:spPr>
          <a:xfrm>
            <a:off x="5815012" y="3231832"/>
            <a:ext cx="180023" cy="231459"/>
          </a:xfrm>
          <a:custGeom>
            <a:avLst/>
            <a:gdLst/>
            <a:ahLst/>
            <a:cxnLst/>
            <a:rect l="0" t="0" r="0" b="0"/>
            <a:pathLst>
              <a:path w="180023" h="231459">
                <a:moveTo>
                  <a:pt x="180022" y="0"/>
                </a:moveTo>
                <a:lnTo>
                  <a:pt x="160710" y="19313"/>
                </a:lnTo>
                <a:lnTo>
                  <a:pt x="155718" y="25257"/>
                </a:lnTo>
                <a:lnTo>
                  <a:pt x="142550" y="42023"/>
                </a:lnTo>
                <a:lnTo>
                  <a:pt x="135039" y="50876"/>
                </a:lnTo>
                <a:lnTo>
                  <a:pt x="127173" y="59634"/>
                </a:lnTo>
                <a:lnTo>
                  <a:pt x="111766" y="76035"/>
                </a:lnTo>
                <a:lnTo>
                  <a:pt x="98569" y="89673"/>
                </a:lnTo>
                <a:lnTo>
                  <a:pt x="90477" y="99787"/>
                </a:lnTo>
                <a:lnTo>
                  <a:pt x="81273" y="112245"/>
                </a:lnTo>
                <a:lnTo>
                  <a:pt x="71327" y="126265"/>
                </a:lnTo>
                <a:lnTo>
                  <a:pt x="62792" y="137516"/>
                </a:lnTo>
                <a:lnTo>
                  <a:pt x="55196" y="146923"/>
                </a:lnTo>
                <a:lnTo>
                  <a:pt x="48228" y="155098"/>
                </a:lnTo>
                <a:lnTo>
                  <a:pt x="39772" y="166264"/>
                </a:lnTo>
                <a:lnTo>
                  <a:pt x="20216" y="193910"/>
                </a:lnTo>
                <a:lnTo>
                  <a:pt x="13478" y="204521"/>
                </a:lnTo>
                <a:lnTo>
                  <a:pt x="8985" y="212548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7"/>
          <p:cNvSpPr/>
          <p:nvPr/>
        </p:nvSpPr>
        <p:spPr>
          <a:xfrm>
            <a:off x="6046470" y="3077589"/>
            <a:ext cx="274023" cy="488572"/>
          </a:xfrm>
          <a:custGeom>
            <a:avLst/>
            <a:gdLst/>
            <a:ahLst/>
            <a:cxnLst/>
            <a:rect l="0" t="0" r="0" b="0"/>
            <a:pathLst>
              <a:path w="274023" h="488572">
                <a:moveTo>
                  <a:pt x="0" y="17083"/>
                </a:moveTo>
                <a:lnTo>
                  <a:pt x="13652" y="7982"/>
                </a:lnTo>
                <a:lnTo>
                  <a:pt x="20531" y="5300"/>
                </a:lnTo>
                <a:lnTo>
                  <a:pt x="27975" y="3513"/>
                </a:lnTo>
                <a:lnTo>
                  <a:pt x="35795" y="2321"/>
                </a:lnTo>
                <a:lnTo>
                  <a:pt x="42913" y="1527"/>
                </a:lnTo>
                <a:lnTo>
                  <a:pt x="49564" y="997"/>
                </a:lnTo>
                <a:lnTo>
                  <a:pt x="55902" y="644"/>
                </a:lnTo>
                <a:lnTo>
                  <a:pt x="68025" y="252"/>
                </a:lnTo>
                <a:lnTo>
                  <a:pt x="95881" y="0"/>
                </a:lnTo>
                <a:lnTo>
                  <a:pt x="102973" y="932"/>
                </a:lnTo>
                <a:lnTo>
                  <a:pt x="109606" y="2506"/>
                </a:lnTo>
                <a:lnTo>
                  <a:pt x="115933" y="4507"/>
                </a:lnTo>
                <a:lnTo>
                  <a:pt x="122056" y="6794"/>
                </a:lnTo>
                <a:lnTo>
                  <a:pt x="128043" y="9271"/>
                </a:lnTo>
                <a:lnTo>
                  <a:pt x="133939" y="11875"/>
                </a:lnTo>
                <a:lnTo>
                  <a:pt x="145571" y="17309"/>
                </a:lnTo>
                <a:lnTo>
                  <a:pt x="151340" y="20091"/>
                </a:lnTo>
                <a:lnTo>
                  <a:pt x="158043" y="22898"/>
                </a:lnTo>
                <a:lnTo>
                  <a:pt x="165369" y="25722"/>
                </a:lnTo>
                <a:lnTo>
                  <a:pt x="173111" y="28558"/>
                </a:lnTo>
                <a:lnTo>
                  <a:pt x="180177" y="32353"/>
                </a:lnTo>
                <a:lnTo>
                  <a:pt x="186793" y="36788"/>
                </a:lnTo>
                <a:lnTo>
                  <a:pt x="193109" y="41650"/>
                </a:lnTo>
                <a:lnTo>
                  <a:pt x="199224" y="45843"/>
                </a:lnTo>
                <a:lnTo>
                  <a:pt x="205206" y="49592"/>
                </a:lnTo>
                <a:lnTo>
                  <a:pt x="211099" y="53043"/>
                </a:lnTo>
                <a:lnTo>
                  <a:pt x="216932" y="58201"/>
                </a:lnTo>
                <a:lnTo>
                  <a:pt x="222727" y="64498"/>
                </a:lnTo>
                <a:lnTo>
                  <a:pt x="228494" y="71553"/>
                </a:lnTo>
                <a:lnTo>
                  <a:pt x="234244" y="78161"/>
                </a:lnTo>
                <a:lnTo>
                  <a:pt x="239983" y="84472"/>
                </a:lnTo>
                <a:lnTo>
                  <a:pt x="245713" y="90584"/>
                </a:lnTo>
                <a:lnTo>
                  <a:pt x="251439" y="99421"/>
                </a:lnTo>
                <a:lnTo>
                  <a:pt x="257161" y="110075"/>
                </a:lnTo>
                <a:lnTo>
                  <a:pt x="262880" y="121940"/>
                </a:lnTo>
                <a:lnTo>
                  <a:pt x="266693" y="132708"/>
                </a:lnTo>
                <a:lnTo>
                  <a:pt x="269235" y="142744"/>
                </a:lnTo>
                <a:lnTo>
                  <a:pt x="270930" y="152292"/>
                </a:lnTo>
                <a:lnTo>
                  <a:pt x="272060" y="161515"/>
                </a:lnTo>
                <a:lnTo>
                  <a:pt x="272813" y="170521"/>
                </a:lnTo>
                <a:lnTo>
                  <a:pt x="273315" y="179382"/>
                </a:lnTo>
                <a:lnTo>
                  <a:pt x="273873" y="204469"/>
                </a:lnTo>
                <a:lnTo>
                  <a:pt x="274022" y="219159"/>
                </a:lnTo>
                <a:lnTo>
                  <a:pt x="273169" y="232763"/>
                </a:lnTo>
                <a:lnTo>
                  <a:pt x="271647" y="245642"/>
                </a:lnTo>
                <a:lnTo>
                  <a:pt x="269681" y="258038"/>
                </a:lnTo>
                <a:lnTo>
                  <a:pt x="265512" y="272017"/>
                </a:lnTo>
                <a:lnTo>
                  <a:pt x="259876" y="287052"/>
                </a:lnTo>
                <a:lnTo>
                  <a:pt x="253260" y="302790"/>
                </a:lnTo>
                <a:lnTo>
                  <a:pt x="247897" y="317092"/>
                </a:lnTo>
                <a:lnTo>
                  <a:pt x="243370" y="330436"/>
                </a:lnTo>
                <a:lnTo>
                  <a:pt x="239399" y="343143"/>
                </a:lnTo>
                <a:lnTo>
                  <a:pt x="234846" y="354471"/>
                </a:lnTo>
                <a:lnTo>
                  <a:pt x="229907" y="364881"/>
                </a:lnTo>
                <a:lnTo>
                  <a:pt x="224708" y="374678"/>
                </a:lnTo>
                <a:lnTo>
                  <a:pt x="217433" y="385020"/>
                </a:lnTo>
                <a:lnTo>
                  <a:pt x="208772" y="395724"/>
                </a:lnTo>
                <a:lnTo>
                  <a:pt x="199189" y="406671"/>
                </a:lnTo>
                <a:lnTo>
                  <a:pt x="191848" y="415873"/>
                </a:lnTo>
                <a:lnTo>
                  <a:pt x="186001" y="423913"/>
                </a:lnTo>
                <a:lnTo>
                  <a:pt x="181151" y="431178"/>
                </a:lnTo>
                <a:lnTo>
                  <a:pt x="175059" y="438879"/>
                </a:lnTo>
                <a:lnTo>
                  <a:pt x="168141" y="446871"/>
                </a:lnTo>
                <a:lnTo>
                  <a:pt x="154739" y="461465"/>
                </a:lnTo>
                <a:lnTo>
                  <a:pt x="141839" y="475036"/>
                </a:lnTo>
                <a:lnTo>
                  <a:pt x="135112" y="481920"/>
                </a:lnTo>
                <a:lnTo>
                  <a:pt x="131984" y="484137"/>
                </a:lnTo>
                <a:lnTo>
                  <a:pt x="128947" y="485615"/>
                </a:lnTo>
                <a:lnTo>
                  <a:pt x="120014" y="4885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8"/>
          <p:cNvSpPr/>
          <p:nvPr/>
        </p:nvSpPr>
        <p:spPr>
          <a:xfrm>
            <a:off x="6475095" y="3258855"/>
            <a:ext cx="317183" cy="32986"/>
          </a:xfrm>
          <a:custGeom>
            <a:avLst/>
            <a:gdLst/>
            <a:ahLst/>
            <a:cxnLst/>
            <a:rect l="0" t="0" r="0" b="0"/>
            <a:pathLst>
              <a:path w="317183" h="32986">
                <a:moveTo>
                  <a:pt x="0" y="32985"/>
                </a:moveTo>
                <a:lnTo>
                  <a:pt x="13652" y="28434"/>
                </a:lnTo>
                <a:lnTo>
                  <a:pt x="19579" y="27093"/>
                </a:lnTo>
                <a:lnTo>
                  <a:pt x="25435" y="26199"/>
                </a:lnTo>
                <a:lnTo>
                  <a:pt x="31244" y="25604"/>
                </a:lnTo>
                <a:lnTo>
                  <a:pt x="37974" y="25206"/>
                </a:lnTo>
                <a:lnTo>
                  <a:pt x="53072" y="24765"/>
                </a:lnTo>
                <a:lnTo>
                  <a:pt x="60146" y="23695"/>
                </a:lnTo>
                <a:lnTo>
                  <a:pt x="66767" y="22029"/>
                </a:lnTo>
                <a:lnTo>
                  <a:pt x="73086" y="19966"/>
                </a:lnTo>
                <a:lnTo>
                  <a:pt x="80157" y="18591"/>
                </a:lnTo>
                <a:lnTo>
                  <a:pt x="87728" y="17674"/>
                </a:lnTo>
                <a:lnTo>
                  <a:pt x="95632" y="17062"/>
                </a:lnTo>
                <a:lnTo>
                  <a:pt x="104712" y="15702"/>
                </a:lnTo>
                <a:lnTo>
                  <a:pt x="114576" y="13843"/>
                </a:lnTo>
                <a:lnTo>
                  <a:pt x="124961" y="11651"/>
                </a:lnTo>
                <a:lnTo>
                  <a:pt x="134742" y="10190"/>
                </a:lnTo>
                <a:lnTo>
                  <a:pt x="144121" y="9216"/>
                </a:lnTo>
                <a:lnTo>
                  <a:pt x="153230" y="8566"/>
                </a:lnTo>
                <a:lnTo>
                  <a:pt x="162161" y="7180"/>
                </a:lnTo>
                <a:lnTo>
                  <a:pt x="170972" y="5305"/>
                </a:lnTo>
                <a:lnTo>
                  <a:pt x="179704" y="3101"/>
                </a:lnTo>
                <a:lnTo>
                  <a:pt x="188382" y="1632"/>
                </a:lnTo>
                <a:lnTo>
                  <a:pt x="197026" y="653"/>
                </a:lnTo>
                <a:lnTo>
                  <a:pt x="205646" y="0"/>
                </a:lnTo>
                <a:lnTo>
                  <a:pt x="213297" y="518"/>
                </a:lnTo>
                <a:lnTo>
                  <a:pt x="220303" y="1815"/>
                </a:lnTo>
                <a:lnTo>
                  <a:pt x="226878" y="3632"/>
                </a:lnTo>
                <a:lnTo>
                  <a:pt x="234120" y="4844"/>
                </a:lnTo>
                <a:lnTo>
                  <a:pt x="241805" y="5651"/>
                </a:lnTo>
                <a:lnTo>
                  <a:pt x="249785" y="6190"/>
                </a:lnTo>
                <a:lnTo>
                  <a:pt x="257963" y="7501"/>
                </a:lnTo>
                <a:lnTo>
                  <a:pt x="266274" y="9329"/>
                </a:lnTo>
                <a:lnTo>
                  <a:pt x="274670" y="11499"/>
                </a:lnTo>
                <a:lnTo>
                  <a:pt x="282173" y="13898"/>
                </a:lnTo>
                <a:lnTo>
                  <a:pt x="289081" y="16450"/>
                </a:lnTo>
                <a:lnTo>
                  <a:pt x="295590" y="19104"/>
                </a:lnTo>
                <a:lnTo>
                  <a:pt x="300882" y="20873"/>
                </a:lnTo>
                <a:lnTo>
                  <a:pt x="305363" y="22053"/>
                </a:lnTo>
                <a:lnTo>
                  <a:pt x="309303" y="22840"/>
                </a:lnTo>
                <a:lnTo>
                  <a:pt x="311929" y="24316"/>
                </a:lnTo>
                <a:lnTo>
                  <a:pt x="313680" y="26253"/>
                </a:lnTo>
                <a:lnTo>
                  <a:pt x="317182" y="329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9"/>
          <p:cNvSpPr/>
          <p:nvPr/>
        </p:nvSpPr>
        <p:spPr>
          <a:xfrm>
            <a:off x="6509384" y="3343275"/>
            <a:ext cx="334329" cy="25365"/>
          </a:xfrm>
          <a:custGeom>
            <a:avLst/>
            <a:gdLst/>
            <a:ahLst/>
            <a:cxnLst/>
            <a:rect l="0" t="0" r="0" b="0"/>
            <a:pathLst>
              <a:path w="334329" h="25365">
                <a:moveTo>
                  <a:pt x="0" y="17145"/>
                </a:moveTo>
                <a:lnTo>
                  <a:pt x="4551" y="21695"/>
                </a:lnTo>
                <a:lnTo>
                  <a:pt x="7797" y="23036"/>
                </a:lnTo>
                <a:lnTo>
                  <a:pt x="11866" y="23930"/>
                </a:lnTo>
                <a:lnTo>
                  <a:pt x="16483" y="24526"/>
                </a:lnTo>
                <a:lnTo>
                  <a:pt x="23371" y="24923"/>
                </a:lnTo>
                <a:lnTo>
                  <a:pt x="41185" y="25364"/>
                </a:lnTo>
                <a:lnTo>
                  <a:pt x="52222" y="24529"/>
                </a:lnTo>
                <a:lnTo>
                  <a:pt x="64342" y="23020"/>
                </a:lnTo>
                <a:lnTo>
                  <a:pt x="77186" y="21062"/>
                </a:lnTo>
                <a:lnTo>
                  <a:pt x="91462" y="19756"/>
                </a:lnTo>
                <a:lnTo>
                  <a:pt x="106695" y="18886"/>
                </a:lnTo>
                <a:lnTo>
                  <a:pt x="122565" y="18305"/>
                </a:lnTo>
                <a:lnTo>
                  <a:pt x="135050" y="16966"/>
                </a:lnTo>
                <a:lnTo>
                  <a:pt x="145279" y="15120"/>
                </a:lnTo>
                <a:lnTo>
                  <a:pt x="154003" y="12938"/>
                </a:lnTo>
                <a:lnTo>
                  <a:pt x="176964" y="10530"/>
                </a:lnTo>
                <a:lnTo>
                  <a:pt x="209416" y="7972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80"/>
          <p:cNvSpPr/>
          <p:nvPr/>
        </p:nvSpPr>
        <p:spPr>
          <a:xfrm>
            <a:off x="6982525" y="3111817"/>
            <a:ext cx="306958" cy="368469"/>
          </a:xfrm>
          <a:custGeom>
            <a:avLst/>
            <a:gdLst/>
            <a:ahLst/>
            <a:cxnLst/>
            <a:rect l="0" t="0" r="0" b="0"/>
            <a:pathLst>
              <a:path w="306958" h="368469">
                <a:moveTo>
                  <a:pt x="306957" y="0"/>
                </a:moveTo>
                <a:lnTo>
                  <a:pt x="273787" y="0"/>
                </a:lnTo>
                <a:lnTo>
                  <a:pt x="266746" y="953"/>
                </a:lnTo>
                <a:lnTo>
                  <a:pt x="258243" y="2540"/>
                </a:lnTo>
                <a:lnTo>
                  <a:pt x="248763" y="4551"/>
                </a:lnTo>
                <a:lnTo>
                  <a:pt x="238634" y="5892"/>
                </a:lnTo>
                <a:lnTo>
                  <a:pt x="228071" y="6785"/>
                </a:lnTo>
                <a:lnTo>
                  <a:pt x="217219" y="7381"/>
                </a:lnTo>
                <a:lnTo>
                  <a:pt x="179761" y="8043"/>
                </a:lnTo>
                <a:lnTo>
                  <a:pt x="156437" y="8220"/>
                </a:lnTo>
                <a:lnTo>
                  <a:pt x="132315" y="7385"/>
                </a:lnTo>
                <a:lnTo>
                  <a:pt x="107662" y="5876"/>
                </a:lnTo>
                <a:lnTo>
                  <a:pt x="52327" y="1741"/>
                </a:lnTo>
                <a:lnTo>
                  <a:pt x="42906" y="1161"/>
                </a:lnTo>
                <a:lnTo>
                  <a:pt x="36626" y="1726"/>
                </a:lnTo>
                <a:lnTo>
                  <a:pt x="32439" y="3056"/>
                </a:lnTo>
                <a:lnTo>
                  <a:pt x="29647" y="4895"/>
                </a:lnTo>
                <a:lnTo>
                  <a:pt x="27787" y="15646"/>
                </a:lnTo>
                <a:lnTo>
                  <a:pt x="26546" y="32338"/>
                </a:lnTo>
                <a:lnTo>
                  <a:pt x="24800" y="81019"/>
                </a:lnTo>
                <a:lnTo>
                  <a:pt x="24555" y="91160"/>
                </a:lnTo>
                <a:lnTo>
                  <a:pt x="23439" y="98874"/>
                </a:lnTo>
                <a:lnTo>
                  <a:pt x="19659" y="109984"/>
                </a:lnTo>
                <a:lnTo>
                  <a:pt x="17318" y="117138"/>
                </a:lnTo>
                <a:lnTo>
                  <a:pt x="14804" y="125717"/>
                </a:lnTo>
                <a:lnTo>
                  <a:pt x="12176" y="135246"/>
                </a:lnTo>
                <a:lnTo>
                  <a:pt x="6716" y="153455"/>
                </a:lnTo>
                <a:lnTo>
                  <a:pt x="3926" y="162311"/>
                </a:lnTo>
                <a:lnTo>
                  <a:pt x="2067" y="169167"/>
                </a:lnTo>
                <a:lnTo>
                  <a:pt x="0" y="179325"/>
                </a:lnTo>
                <a:lnTo>
                  <a:pt x="402" y="183368"/>
                </a:lnTo>
                <a:lnTo>
                  <a:pt x="1622" y="187015"/>
                </a:lnTo>
                <a:lnTo>
                  <a:pt x="5874" y="195162"/>
                </a:lnTo>
                <a:lnTo>
                  <a:pt x="7175" y="194878"/>
                </a:lnTo>
                <a:lnTo>
                  <a:pt x="13557" y="190880"/>
                </a:lnTo>
                <a:lnTo>
                  <a:pt x="18760" y="189611"/>
                </a:lnTo>
                <a:lnTo>
                  <a:pt x="21480" y="187367"/>
                </a:lnTo>
                <a:lnTo>
                  <a:pt x="27044" y="179794"/>
                </a:lnTo>
                <a:lnTo>
                  <a:pt x="33670" y="175108"/>
                </a:lnTo>
                <a:lnTo>
                  <a:pt x="42851" y="170079"/>
                </a:lnTo>
                <a:lnTo>
                  <a:pt x="53734" y="164821"/>
                </a:lnTo>
                <a:lnTo>
                  <a:pt x="63847" y="160363"/>
                </a:lnTo>
                <a:lnTo>
                  <a:pt x="73446" y="156439"/>
                </a:lnTo>
                <a:lnTo>
                  <a:pt x="82703" y="152870"/>
                </a:lnTo>
                <a:lnTo>
                  <a:pt x="100609" y="146365"/>
                </a:lnTo>
                <a:lnTo>
                  <a:pt x="109384" y="143297"/>
                </a:lnTo>
                <a:lnTo>
                  <a:pt x="119997" y="140299"/>
                </a:lnTo>
                <a:lnTo>
                  <a:pt x="131835" y="137347"/>
                </a:lnTo>
                <a:lnTo>
                  <a:pt x="144488" y="134428"/>
                </a:lnTo>
                <a:lnTo>
                  <a:pt x="155782" y="133433"/>
                </a:lnTo>
                <a:lnTo>
                  <a:pt x="166169" y="133723"/>
                </a:lnTo>
                <a:lnTo>
                  <a:pt x="175952" y="134869"/>
                </a:lnTo>
                <a:lnTo>
                  <a:pt x="184377" y="135633"/>
                </a:lnTo>
                <a:lnTo>
                  <a:pt x="191899" y="136142"/>
                </a:lnTo>
                <a:lnTo>
                  <a:pt x="198820" y="136481"/>
                </a:lnTo>
                <a:lnTo>
                  <a:pt x="206290" y="137660"/>
                </a:lnTo>
                <a:lnTo>
                  <a:pt x="214129" y="139398"/>
                </a:lnTo>
                <a:lnTo>
                  <a:pt x="222211" y="141510"/>
                </a:lnTo>
                <a:lnTo>
                  <a:pt x="229505" y="143870"/>
                </a:lnTo>
                <a:lnTo>
                  <a:pt x="236272" y="146396"/>
                </a:lnTo>
                <a:lnTo>
                  <a:pt x="242689" y="149032"/>
                </a:lnTo>
                <a:lnTo>
                  <a:pt x="248871" y="151742"/>
                </a:lnTo>
                <a:lnTo>
                  <a:pt x="260822" y="157294"/>
                </a:lnTo>
                <a:lnTo>
                  <a:pt x="266675" y="161060"/>
                </a:lnTo>
                <a:lnTo>
                  <a:pt x="272482" y="165476"/>
                </a:lnTo>
                <a:lnTo>
                  <a:pt x="278259" y="170324"/>
                </a:lnTo>
                <a:lnTo>
                  <a:pt x="287218" y="178253"/>
                </a:lnTo>
                <a:lnTo>
                  <a:pt x="290940" y="181700"/>
                </a:lnTo>
                <a:lnTo>
                  <a:pt x="293422" y="185903"/>
                </a:lnTo>
                <a:lnTo>
                  <a:pt x="296178" y="195653"/>
                </a:lnTo>
                <a:lnTo>
                  <a:pt x="297867" y="201873"/>
                </a:lnTo>
                <a:lnTo>
                  <a:pt x="302282" y="216404"/>
                </a:lnTo>
                <a:lnTo>
                  <a:pt x="302888" y="223327"/>
                </a:lnTo>
                <a:lnTo>
                  <a:pt x="302340" y="229847"/>
                </a:lnTo>
                <a:lnTo>
                  <a:pt x="301021" y="236099"/>
                </a:lnTo>
                <a:lnTo>
                  <a:pt x="299190" y="242172"/>
                </a:lnTo>
                <a:lnTo>
                  <a:pt x="297016" y="248125"/>
                </a:lnTo>
                <a:lnTo>
                  <a:pt x="294615" y="254000"/>
                </a:lnTo>
                <a:lnTo>
                  <a:pt x="292061" y="259820"/>
                </a:lnTo>
                <a:lnTo>
                  <a:pt x="286684" y="271368"/>
                </a:lnTo>
                <a:lnTo>
                  <a:pt x="278579" y="282851"/>
                </a:lnTo>
                <a:lnTo>
                  <a:pt x="273751" y="288580"/>
                </a:lnTo>
                <a:lnTo>
                  <a:pt x="268627" y="294304"/>
                </a:lnTo>
                <a:lnTo>
                  <a:pt x="257854" y="305744"/>
                </a:lnTo>
                <a:lnTo>
                  <a:pt x="251362" y="311462"/>
                </a:lnTo>
                <a:lnTo>
                  <a:pt x="244177" y="317179"/>
                </a:lnTo>
                <a:lnTo>
                  <a:pt x="236528" y="322895"/>
                </a:lnTo>
                <a:lnTo>
                  <a:pt x="229524" y="327659"/>
                </a:lnTo>
                <a:lnTo>
                  <a:pt x="222950" y="331787"/>
                </a:lnTo>
                <a:lnTo>
                  <a:pt x="216662" y="335491"/>
                </a:lnTo>
                <a:lnTo>
                  <a:pt x="209613" y="338913"/>
                </a:lnTo>
                <a:lnTo>
                  <a:pt x="202056" y="342147"/>
                </a:lnTo>
                <a:lnTo>
                  <a:pt x="194161" y="345256"/>
                </a:lnTo>
                <a:lnTo>
                  <a:pt x="186992" y="348280"/>
                </a:lnTo>
                <a:lnTo>
                  <a:pt x="173947" y="354181"/>
                </a:lnTo>
                <a:lnTo>
                  <a:pt x="166849" y="357089"/>
                </a:lnTo>
                <a:lnTo>
                  <a:pt x="159259" y="359979"/>
                </a:lnTo>
                <a:lnTo>
                  <a:pt x="151342" y="362858"/>
                </a:lnTo>
                <a:lnTo>
                  <a:pt x="144159" y="364778"/>
                </a:lnTo>
                <a:lnTo>
                  <a:pt x="137465" y="366058"/>
                </a:lnTo>
                <a:lnTo>
                  <a:pt x="131098" y="366911"/>
                </a:lnTo>
                <a:lnTo>
                  <a:pt x="123042" y="367480"/>
                </a:lnTo>
                <a:lnTo>
                  <a:pt x="113862" y="367859"/>
                </a:lnTo>
                <a:lnTo>
                  <a:pt x="87819" y="368393"/>
                </a:lnTo>
                <a:lnTo>
                  <a:pt x="80855" y="368468"/>
                </a:lnTo>
                <a:lnTo>
                  <a:pt x="73355" y="366613"/>
                </a:lnTo>
                <a:lnTo>
                  <a:pt x="65497" y="363471"/>
                </a:lnTo>
                <a:lnTo>
                  <a:pt x="57401" y="359472"/>
                </a:lnTo>
                <a:lnTo>
                  <a:pt x="51052" y="356805"/>
                </a:lnTo>
                <a:lnTo>
                  <a:pt x="45866" y="355028"/>
                </a:lnTo>
                <a:lnTo>
                  <a:pt x="41457" y="353843"/>
                </a:lnTo>
                <a:lnTo>
                  <a:pt x="36611" y="351147"/>
                </a:lnTo>
                <a:lnTo>
                  <a:pt x="31477" y="347446"/>
                </a:lnTo>
                <a:lnTo>
                  <a:pt x="15492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81"/>
          <p:cNvSpPr/>
          <p:nvPr/>
        </p:nvSpPr>
        <p:spPr>
          <a:xfrm>
            <a:off x="7426642" y="3103245"/>
            <a:ext cx="274023" cy="358701"/>
          </a:xfrm>
          <a:custGeom>
            <a:avLst/>
            <a:gdLst/>
            <a:ahLst/>
            <a:cxnLst/>
            <a:rect l="0" t="0" r="0" b="0"/>
            <a:pathLst>
              <a:path w="274023" h="358701">
                <a:moveTo>
                  <a:pt x="42863" y="0"/>
                </a:moveTo>
                <a:lnTo>
                  <a:pt x="38311" y="18203"/>
                </a:lnTo>
                <a:lnTo>
                  <a:pt x="36971" y="24518"/>
                </a:lnTo>
                <a:lnTo>
                  <a:pt x="32280" y="51656"/>
                </a:lnTo>
                <a:lnTo>
                  <a:pt x="30093" y="63012"/>
                </a:lnTo>
                <a:lnTo>
                  <a:pt x="25122" y="93411"/>
                </a:lnTo>
                <a:lnTo>
                  <a:pt x="22463" y="110851"/>
                </a:lnTo>
                <a:lnTo>
                  <a:pt x="20691" y="125336"/>
                </a:lnTo>
                <a:lnTo>
                  <a:pt x="19509" y="137849"/>
                </a:lnTo>
                <a:lnTo>
                  <a:pt x="18721" y="149049"/>
                </a:lnTo>
                <a:lnTo>
                  <a:pt x="19148" y="163184"/>
                </a:lnTo>
                <a:lnTo>
                  <a:pt x="20385" y="179274"/>
                </a:lnTo>
                <a:lnTo>
                  <a:pt x="22163" y="196669"/>
                </a:lnTo>
                <a:lnTo>
                  <a:pt x="24300" y="213027"/>
                </a:lnTo>
                <a:lnTo>
                  <a:pt x="26678" y="228695"/>
                </a:lnTo>
                <a:lnTo>
                  <a:pt x="29216" y="243904"/>
                </a:lnTo>
                <a:lnTo>
                  <a:pt x="31859" y="255947"/>
                </a:lnTo>
                <a:lnTo>
                  <a:pt x="34575" y="265881"/>
                </a:lnTo>
                <a:lnTo>
                  <a:pt x="37338" y="274409"/>
                </a:lnTo>
                <a:lnTo>
                  <a:pt x="40132" y="281999"/>
                </a:lnTo>
                <a:lnTo>
                  <a:pt x="42947" y="288964"/>
                </a:lnTo>
                <a:lnTo>
                  <a:pt x="45777" y="295513"/>
                </a:lnTo>
                <a:lnTo>
                  <a:pt x="51460" y="307869"/>
                </a:lnTo>
                <a:lnTo>
                  <a:pt x="57161" y="318758"/>
                </a:lnTo>
                <a:lnTo>
                  <a:pt x="62870" y="326772"/>
                </a:lnTo>
                <a:lnTo>
                  <a:pt x="68582" y="333509"/>
                </a:lnTo>
                <a:lnTo>
                  <a:pt x="71439" y="336639"/>
                </a:lnTo>
                <a:lnTo>
                  <a:pt x="79693" y="342657"/>
                </a:lnTo>
                <a:lnTo>
                  <a:pt x="84561" y="345596"/>
                </a:lnTo>
                <a:lnTo>
                  <a:pt x="92510" y="348860"/>
                </a:lnTo>
                <a:lnTo>
                  <a:pt x="95964" y="349731"/>
                </a:lnTo>
                <a:lnTo>
                  <a:pt x="102341" y="353238"/>
                </a:lnTo>
                <a:lnTo>
                  <a:pt x="105374" y="355507"/>
                </a:lnTo>
                <a:lnTo>
                  <a:pt x="109302" y="357020"/>
                </a:lnTo>
                <a:lnTo>
                  <a:pt x="113826" y="358028"/>
                </a:lnTo>
                <a:lnTo>
                  <a:pt x="118747" y="358700"/>
                </a:lnTo>
                <a:lnTo>
                  <a:pt x="122979" y="358196"/>
                </a:lnTo>
                <a:lnTo>
                  <a:pt x="126754" y="356907"/>
                </a:lnTo>
                <a:lnTo>
                  <a:pt x="144206" y="347995"/>
                </a:lnTo>
                <a:lnTo>
                  <a:pt x="152357" y="342624"/>
                </a:lnTo>
                <a:lnTo>
                  <a:pt x="155864" y="339859"/>
                </a:lnTo>
                <a:lnTo>
                  <a:pt x="188105" y="313212"/>
                </a:lnTo>
                <a:lnTo>
                  <a:pt x="197794" y="304058"/>
                </a:lnTo>
                <a:lnTo>
                  <a:pt x="205205" y="296050"/>
                </a:lnTo>
                <a:lnTo>
                  <a:pt x="211098" y="288807"/>
                </a:lnTo>
                <a:lnTo>
                  <a:pt x="216932" y="282073"/>
                </a:lnTo>
                <a:lnTo>
                  <a:pt x="222726" y="275678"/>
                </a:lnTo>
                <a:lnTo>
                  <a:pt x="228494" y="269510"/>
                </a:lnTo>
                <a:lnTo>
                  <a:pt x="234244" y="261589"/>
                </a:lnTo>
                <a:lnTo>
                  <a:pt x="239983" y="252497"/>
                </a:lnTo>
                <a:lnTo>
                  <a:pt x="245713" y="242626"/>
                </a:lnTo>
                <a:lnTo>
                  <a:pt x="257161" y="221499"/>
                </a:lnTo>
                <a:lnTo>
                  <a:pt x="262881" y="210531"/>
                </a:lnTo>
                <a:lnTo>
                  <a:pt x="266694" y="201314"/>
                </a:lnTo>
                <a:lnTo>
                  <a:pt x="269236" y="193264"/>
                </a:lnTo>
                <a:lnTo>
                  <a:pt x="270930" y="185992"/>
                </a:lnTo>
                <a:lnTo>
                  <a:pt x="272060" y="177335"/>
                </a:lnTo>
                <a:lnTo>
                  <a:pt x="272814" y="167753"/>
                </a:lnTo>
                <a:lnTo>
                  <a:pt x="273651" y="148852"/>
                </a:lnTo>
                <a:lnTo>
                  <a:pt x="274022" y="134101"/>
                </a:lnTo>
                <a:lnTo>
                  <a:pt x="273169" y="125596"/>
                </a:lnTo>
                <a:lnTo>
                  <a:pt x="271648" y="116115"/>
                </a:lnTo>
                <a:lnTo>
                  <a:pt x="269681" y="105985"/>
                </a:lnTo>
                <a:lnTo>
                  <a:pt x="267417" y="97327"/>
                </a:lnTo>
                <a:lnTo>
                  <a:pt x="264956" y="89649"/>
                </a:lnTo>
                <a:lnTo>
                  <a:pt x="262363" y="82626"/>
                </a:lnTo>
                <a:lnTo>
                  <a:pt x="257776" y="75086"/>
                </a:lnTo>
                <a:lnTo>
                  <a:pt x="251861" y="67202"/>
                </a:lnTo>
                <a:lnTo>
                  <a:pt x="245060" y="59089"/>
                </a:lnTo>
                <a:lnTo>
                  <a:pt x="238621" y="52727"/>
                </a:lnTo>
                <a:lnTo>
                  <a:pt x="232423" y="47534"/>
                </a:lnTo>
                <a:lnTo>
                  <a:pt x="226386" y="43119"/>
                </a:lnTo>
                <a:lnTo>
                  <a:pt x="220457" y="39224"/>
                </a:lnTo>
                <a:lnTo>
                  <a:pt x="214599" y="35674"/>
                </a:lnTo>
                <a:lnTo>
                  <a:pt x="208788" y="32355"/>
                </a:lnTo>
                <a:lnTo>
                  <a:pt x="197253" y="26127"/>
                </a:lnTo>
                <a:lnTo>
                  <a:pt x="191509" y="23133"/>
                </a:lnTo>
                <a:lnTo>
                  <a:pt x="185775" y="21137"/>
                </a:lnTo>
                <a:lnTo>
                  <a:pt x="180047" y="19806"/>
                </a:lnTo>
                <a:lnTo>
                  <a:pt x="174324" y="18919"/>
                </a:lnTo>
                <a:lnTo>
                  <a:pt x="168604" y="18328"/>
                </a:lnTo>
                <a:lnTo>
                  <a:pt x="162885" y="17933"/>
                </a:lnTo>
                <a:lnTo>
                  <a:pt x="157167" y="17670"/>
                </a:lnTo>
                <a:lnTo>
                  <a:pt x="140655" y="17378"/>
                </a:lnTo>
                <a:lnTo>
                  <a:pt x="52385" y="17158"/>
                </a:lnTo>
                <a:lnTo>
                  <a:pt x="42543" y="18106"/>
                </a:lnTo>
                <a:lnTo>
                  <a:pt x="32172" y="19691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82"/>
          <p:cNvSpPr/>
          <p:nvPr/>
        </p:nvSpPr>
        <p:spPr>
          <a:xfrm>
            <a:off x="7818519" y="3248977"/>
            <a:ext cx="225344" cy="282894"/>
          </a:xfrm>
          <a:custGeom>
            <a:avLst/>
            <a:gdLst/>
            <a:ahLst/>
            <a:cxnLst/>
            <a:rect l="0" t="0" r="0" b="0"/>
            <a:pathLst>
              <a:path w="225344" h="282894">
                <a:moveTo>
                  <a:pt x="11031" y="0"/>
                </a:moveTo>
                <a:lnTo>
                  <a:pt x="1929" y="0"/>
                </a:lnTo>
                <a:lnTo>
                  <a:pt x="200" y="953"/>
                </a:lnTo>
                <a:lnTo>
                  <a:pt x="0" y="2540"/>
                </a:lnTo>
                <a:lnTo>
                  <a:pt x="819" y="4551"/>
                </a:lnTo>
                <a:lnTo>
                  <a:pt x="1972" y="11932"/>
                </a:lnTo>
                <a:lnTo>
                  <a:pt x="4782" y="19908"/>
                </a:lnTo>
                <a:lnTo>
                  <a:pt x="6865" y="24702"/>
                </a:lnTo>
                <a:lnTo>
                  <a:pt x="14921" y="35518"/>
                </a:lnTo>
                <a:lnTo>
                  <a:pt x="26960" y="50349"/>
                </a:lnTo>
                <a:lnTo>
                  <a:pt x="41653" y="67856"/>
                </a:lnTo>
                <a:lnTo>
                  <a:pt x="54305" y="84290"/>
                </a:lnTo>
                <a:lnTo>
                  <a:pt x="65598" y="100008"/>
                </a:lnTo>
                <a:lnTo>
                  <a:pt x="75984" y="115250"/>
                </a:lnTo>
                <a:lnTo>
                  <a:pt x="84812" y="127316"/>
                </a:lnTo>
                <a:lnTo>
                  <a:pt x="92603" y="137265"/>
                </a:lnTo>
                <a:lnTo>
                  <a:pt x="99703" y="145802"/>
                </a:lnTo>
                <a:lnTo>
                  <a:pt x="106340" y="153399"/>
                </a:lnTo>
                <a:lnTo>
                  <a:pt x="112670" y="160369"/>
                </a:lnTo>
                <a:lnTo>
                  <a:pt x="118794" y="166920"/>
                </a:lnTo>
                <a:lnTo>
                  <a:pt x="123831" y="174145"/>
                </a:lnTo>
                <a:lnTo>
                  <a:pt x="128140" y="181819"/>
                </a:lnTo>
                <a:lnTo>
                  <a:pt x="131967" y="189793"/>
                </a:lnTo>
                <a:lnTo>
                  <a:pt x="137375" y="197966"/>
                </a:lnTo>
                <a:lnTo>
                  <a:pt x="143837" y="206272"/>
                </a:lnTo>
                <a:lnTo>
                  <a:pt x="151003" y="214668"/>
                </a:lnTo>
                <a:lnTo>
                  <a:pt x="156734" y="222169"/>
                </a:lnTo>
                <a:lnTo>
                  <a:pt x="161506" y="229075"/>
                </a:lnTo>
                <a:lnTo>
                  <a:pt x="165640" y="235585"/>
                </a:lnTo>
                <a:lnTo>
                  <a:pt x="172207" y="241829"/>
                </a:lnTo>
                <a:lnTo>
                  <a:pt x="180394" y="247897"/>
                </a:lnTo>
                <a:lnTo>
                  <a:pt x="189661" y="253847"/>
                </a:lnTo>
                <a:lnTo>
                  <a:pt x="195840" y="258767"/>
                </a:lnTo>
                <a:lnTo>
                  <a:pt x="202705" y="266772"/>
                </a:lnTo>
                <a:lnTo>
                  <a:pt x="208298" y="273506"/>
                </a:lnTo>
                <a:lnTo>
                  <a:pt x="211122" y="276634"/>
                </a:lnTo>
                <a:lnTo>
                  <a:pt x="213957" y="278721"/>
                </a:lnTo>
                <a:lnTo>
                  <a:pt x="216800" y="280111"/>
                </a:lnTo>
                <a:lnTo>
                  <a:pt x="225343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83"/>
          <p:cNvSpPr/>
          <p:nvPr/>
        </p:nvSpPr>
        <p:spPr>
          <a:xfrm>
            <a:off x="7700962" y="3274695"/>
            <a:ext cx="300039" cy="240031"/>
          </a:xfrm>
          <a:custGeom>
            <a:avLst/>
            <a:gdLst/>
            <a:ahLst/>
            <a:cxnLst/>
            <a:rect l="0" t="0" r="0" b="0"/>
            <a:pathLst>
              <a:path w="300039" h="240031">
                <a:moveTo>
                  <a:pt x="300038" y="0"/>
                </a:moveTo>
                <a:lnTo>
                  <a:pt x="286386" y="4550"/>
                </a:lnTo>
                <a:lnTo>
                  <a:pt x="281411" y="7796"/>
                </a:lnTo>
                <a:lnTo>
                  <a:pt x="277142" y="11865"/>
                </a:lnTo>
                <a:lnTo>
                  <a:pt x="273344" y="16482"/>
                </a:lnTo>
                <a:lnTo>
                  <a:pt x="268907" y="21465"/>
                </a:lnTo>
                <a:lnTo>
                  <a:pt x="258897" y="32083"/>
                </a:lnTo>
                <a:lnTo>
                  <a:pt x="254513" y="37581"/>
                </a:lnTo>
                <a:lnTo>
                  <a:pt x="250638" y="43151"/>
                </a:lnTo>
                <a:lnTo>
                  <a:pt x="247102" y="48770"/>
                </a:lnTo>
                <a:lnTo>
                  <a:pt x="241888" y="54421"/>
                </a:lnTo>
                <a:lnTo>
                  <a:pt x="235553" y="60093"/>
                </a:lnTo>
                <a:lnTo>
                  <a:pt x="228473" y="65779"/>
                </a:lnTo>
                <a:lnTo>
                  <a:pt x="219942" y="74333"/>
                </a:lnTo>
                <a:lnTo>
                  <a:pt x="210446" y="84798"/>
                </a:lnTo>
                <a:lnTo>
                  <a:pt x="200305" y="96536"/>
                </a:lnTo>
                <a:lnTo>
                  <a:pt x="190687" y="107220"/>
                </a:lnTo>
                <a:lnTo>
                  <a:pt x="172379" y="126710"/>
                </a:lnTo>
                <a:lnTo>
                  <a:pt x="163497" y="134956"/>
                </a:lnTo>
                <a:lnTo>
                  <a:pt x="154718" y="142358"/>
                </a:lnTo>
                <a:lnTo>
                  <a:pt x="146007" y="149198"/>
                </a:lnTo>
                <a:lnTo>
                  <a:pt x="137344" y="156615"/>
                </a:lnTo>
                <a:lnTo>
                  <a:pt x="128710" y="164417"/>
                </a:lnTo>
                <a:lnTo>
                  <a:pt x="120097" y="172476"/>
                </a:lnTo>
                <a:lnTo>
                  <a:pt x="112450" y="178801"/>
                </a:lnTo>
                <a:lnTo>
                  <a:pt x="105446" y="183971"/>
                </a:lnTo>
                <a:lnTo>
                  <a:pt x="98872" y="188369"/>
                </a:lnTo>
                <a:lnTo>
                  <a:pt x="81408" y="200877"/>
                </a:lnTo>
                <a:lnTo>
                  <a:pt x="71417" y="208213"/>
                </a:lnTo>
                <a:lnTo>
                  <a:pt x="62851" y="213103"/>
                </a:lnTo>
                <a:lnTo>
                  <a:pt x="55236" y="216364"/>
                </a:lnTo>
                <a:lnTo>
                  <a:pt x="48254" y="218537"/>
                </a:lnTo>
                <a:lnTo>
                  <a:pt x="41694" y="220939"/>
                </a:lnTo>
                <a:lnTo>
                  <a:pt x="35416" y="223493"/>
                </a:lnTo>
                <a:lnTo>
                  <a:pt x="29326" y="226147"/>
                </a:lnTo>
                <a:lnTo>
                  <a:pt x="17479" y="231637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84"/>
          <p:cNvSpPr/>
          <p:nvPr/>
        </p:nvSpPr>
        <p:spPr>
          <a:xfrm>
            <a:off x="8309609" y="3206114"/>
            <a:ext cx="59655" cy="291466"/>
          </a:xfrm>
          <a:custGeom>
            <a:avLst/>
            <a:gdLst/>
            <a:ahLst/>
            <a:cxnLst/>
            <a:rect l="0" t="0" r="0" b="0"/>
            <a:pathLst>
              <a:path w="59655" h="291466">
                <a:moveTo>
                  <a:pt x="0" y="0"/>
                </a:moveTo>
                <a:lnTo>
                  <a:pt x="4551" y="9102"/>
                </a:lnTo>
                <a:lnTo>
                  <a:pt x="6844" y="12736"/>
                </a:lnTo>
                <a:lnTo>
                  <a:pt x="9325" y="16111"/>
                </a:lnTo>
                <a:lnTo>
                  <a:pt x="11932" y="19313"/>
                </a:lnTo>
                <a:lnTo>
                  <a:pt x="14623" y="23353"/>
                </a:lnTo>
                <a:lnTo>
                  <a:pt x="17368" y="27951"/>
                </a:lnTo>
                <a:lnTo>
                  <a:pt x="20152" y="32922"/>
                </a:lnTo>
                <a:lnTo>
                  <a:pt x="22008" y="38141"/>
                </a:lnTo>
                <a:lnTo>
                  <a:pt x="23244" y="43525"/>
                </a:lnTo>
                <a:lnTo>
                  <a:pt x="24069" y="49019"/>
                </a:lnTo>
                <a:lnTo>
                  <a:pt x="25572" y="54587"/>
                </a:lnTo>
                <a:lnTo>
                  <a:pt x="27525" y="60204"/>
                </a:lnTo>
                <a:lnTo>
                  <a:pt x="29781" y="65854"/>
                </a:lnTo>
                <a:lnTo>
                  <a:pt x="31284" y="73430"/>
                </a:lnTo>
                <a:lnTo>
                  <a:pt x="32287" y="82291"/>
                </a:lnTo>
                <a:lnTo>
                  <a:pt x="32954" y="92009"/>
                </a:lnTo>
                <a:lnTo>
                  <a:pt x="34353" y="104202"/>
                </a:lnTo>
                <a:lnTo>
                  <a:pt x="39918" y="143905"/>
                </a:lnTo>
                <a:lnTo>
                  <a:pt x="40900" y="152134"/>
                </a:lnTo>
                <a:lnTo>
                  <a:pt x="41554" y="158573"/>
                </a:lnTo>
                <a:lnTo>
                  <a:pt x="42943" y="167628"/>
                </a:lnTo>
                <a:lnTo>
                  <a:pt x="48496" y="199316"/>
                </a:lnTo>
                <a:lnTo>
                  <a:pt x="49476" y="206220"/>
                </a:lnTo>
                <a:lnTo>
                  <a:pt x="50128" y="211775"/>
                </a:lnTo>
                <a:lnTo>
                  <a:pt x="50855" y="220488"/>
                </a:lnTo>
                <a:lnTo>
                  <a:pt x="51178" y="227535"/>
                </a:lnTo>
                <a:lnTo>
                  <a:pt x="51320" y="233842"/>
                </a:lnTo>
                <a:lnTo>
                  <a:pt x="51426" y="258800"/>
                </a:lnTo>
                <a:lnTo>
                  <a:pt x="52382" y="263021"/>
                </a:lnTo>
                <a:lnTo>
                  <a:pt x="53971" y="267740"/>
                </a:lnTo>
                <a:lnTo>
                  <a:pt x="58816" y="279900"/>
                </a:lnTo>
                <a:lnTo>
                  <a:pt x="59654" y="286557"/>
                </a:lnTo>
                <a:lnTo>
                  <a:pt x="58820" y="288193"/>
                </a:lnTo>
                <a:lnTo>
                  <a:pt x="57312" y="289284"/>
                </a:lnTo>
                <a:lnTo>
                  <a:pt x="51435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85"/>
          <p:cNvSpPr/>
          <p:nvPr/>
        </p:nvSpPr>
        <p:spPr>
          <a:xfrm>
            <a:off x="8181022" y="3334702"/>
            <a:ext cx="385763" cy="25719"/>
          </a:xfrm>
          <a:custGeom>
            <a:avLst/>
            <a:gdLst/>
            <a:ahLst/>
            <a:cxnLst/>
            <a:rect l="0" t="0" r="0" b="0"/>
            <a:pathLst>
              <a:path w="385763" h="25719">
                <a:moveTo>
                  <a:pt x="0" y="25718"/>
                </a:moveTo>
                <a:lnTo>
                  <a:pt x="86649" y="25718"/>
                </a:lnTo>
                <a:lnTo>
                  <a:pt x="109201" y="24765"/>
                </a:lnTo>
                <a:lnTo>
                  <a:pt x="129951" y="23177"/>
                </a:lnTo>
                <a:lnTo>
                  <a:pt x="149498" y="21167"/>
                </a:lnTo>
                <a:lnTo>
                  <a:pt x="172056" y="19826"/>
                </a:lnTo>
                <a:lnTo>
                  <a:pt x="222519" y="18337"/>
                </a:lnTo>
                <a:lnTo>
                  <a:pt x="268074" y="17498"/>
                </a:lnTo>
                <a:lnTo>
                  <a:pt x="277775" y="16428"/>
                </a:lnTo>
                <a:lnTo>
                  <a:pt x="286149" y="14762"/>
                </a:lnTo>
                <a:lnTo>
                  <a:pt x="293636" y="12699"/>
                </a:lnTo>
                <a:lnTo>
                  <a:pt x="305295" y="11323"/>
                </a:lnTo>
                <a:lnTo>
                  <a:pt x="319735" y="10406"/>
                </a:lnTo>
                <a:lnTo>
                  <a:pt x="336029" y="9795"/>
                </a:lnTo>
                <a:lnTo>
                  <a:pt x="349749" y="8435"/>
                </a:lnTo>
                <a:lnTo>
                  <a:pt x="361754" y="6576"/>
                </a:lnTo>
                <a:lnTo>
                  <a:pt x="384682" y="1948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86"/>
          <p:cNvSpPr/>
          <p:nvPr/>
        </p:nvSpPr>
        <p:spPr>
          <a:xfrm>
            <a:off x="8687165" y="3137535"/>
            <a:ext cx="33926" cy="402908"/>
          </a:xfrm>
          <a:custGeom>
            <a:avLst/>
            <a:gdLst/>
            <a:ahLst/>
            <a:cxnLst/>
            <a:rect l="0" t="0" r="0" b="0"/>
            <a:pathLst>
              <a:path w="33926" h="402908">
                <a:moveTo>
                  <a:pt x="33925" y="0"/>
                </a:moveTo>
                <a:lnTo>
                  <a:pt x="29374" y="9101"/>
                </a:lnTo>
                <a:lnTo>
                  <a:pt x="28033" y="15592"/>
                </a:lnTo>
                <a:lnTo>
                  <a:pt x="27139" y="23730"/>
                </a:lnTo>
                <a:lnTo>
                  <a:pt x="26544" y="32965"/>
                </a:lnTo>
                <a:lnTo>
                  <a:pt x="25194" y="45789"/>
                </a:lnTo>
                <a:lnTo>
                  <a:pt x="21155" y="77818"/>
                </a:lnTo>
                <a:lnTo>
                  <a:pt x="18743" y="91883"/>
                </a:lnTo>
                <a:lnTo>
                  <a:pt x="16184" y="104118"/>
                </a:lnTo>
                <a:lnTo>
                  <a:pt x="13525" y="115132"/>
                </a:lnTo>
                <a:lnTo>
                  <a:pt x="11752" y="125332"/>
                </a:lnTo>
                <a:lnTo>
                  <a:pt x="10571" y="134990"/>
                </a:lnTo>
                <a:lnTo>
                  <a:pt x="9783" y="144285"/>
                </a:lnTo>
                <a:lnTo>
                  <a:pt x="9258" y="155245"/>
                </a:lnTo>
                <a:lnTo>
                  <a:pt x="8673" y="180122"/>
                </a:lnTo>
                <a:lnTo>
                  <a:pt x="7566" y="191519"/>
                </a:lnTo>
                <a:lnTo>
                  <a:pt x="5874" y="201974"/>
                </a:lnTo>
                <a:lnTo>
                  <a:pt x="3795" y="211802"/>
                </a:lnTo>
                <a:lnTo>
                  <a:pt x="2409" y="221211"/>
                </a:lnTo>
                <a:lnTo>
                  <a:pt x="1484" y="230341"/>
                </a:lnTo>
                <a:lnTo>
                  <a:pt x="867" y="239286"/>
                </a:lnTo>
                <a:lnTo>
                  <a:pt x="183" y="284784"/>
                </a:lnTo>
                <a:lnTo>
                  <a:pt x="0" y="315586"/>
                </a:lnTo>
                <a:lnTo>
                  <a:pt x="831" y="337073"/>
                </a:lnTo>
                <a:lnTo>
                  <a:pt x="2337" y="352350"/>
                </a:lnTo>
                <a:lnTo>
                  <a:pt x="4293" y="363487"/>
                </a:lnTo>
                <a:lnTo>
                  <a:pt x="5598" y="371865"/>
                </a:lnTo>
                <a:lnTo>
                  <a:pt x="6468" y="378402"/>
                </a:lnTo>
                <a:lnTo>
                  <a:pt x="8207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87"/>
          <p:cNvSpPr/>
          <p:nvPr/>
        </p:nvSpPr>
        <p:spPr>
          <a:xfrm>
            <a:off x="8799579" y="3167248"/>
            <a:ext cx="272104" cy="313044"/>
          </a:xfrm>
          <a:custGeom>
            <a:avLst/>
            <a:gdLst/>
            <a:ahLst/>
            <a:cxnLst/>
            <a:rect l="0" t="0" r="0" b="0"/>
            <a:pathLst>
              <a:path w="272104" h="313044">
                <a:moveTo>
                  <a:pt x="75815" y="38866"/>
                </a:moveTo>
                <a:lnTo>
                  <a:pt x="71264" y="34316"/>
                </a:lnTo>
                <a:lnTo>
                  <a:pt x="69924" y="33928"/>
                </a:lnTo>
                <a:lnTo>
                  <a:pt x="69030" y="34621"/>
                </a:lnTo>
                <a:lnTo>
                  <a:pt x="68435" y="36036"/>
                </a:lnTo>
                <a:lnTo>
                  <a:pt x="63045" y="42579"/>
                </a:lnTo>
                <a:lnTo>
                  <a:pt x="58075" y="50359"/>
                </a:lnTo>
                <a:lnTo>
                  <a:pt x="55416" y="55101"/>
                </a:lnTo>
                <a:lnTo>
                  <a:pt x="38021" y="89079"/>
                </a:lnTo>
                <a:lnTo>
                  <a:pt x="33474" y="99964"/>
                </a:lnTo>
                <a:lnTo>
                  <a:pt x="30444" y="109126"/>
                </a:lnTo>
                <a:lnTo>
                  <a:pt x="28423" y="117139"/>
                </a:lnTo>
                <a:lnTo>
                  <a:pt x="26123" y="124385"/>
                </a:lnTo>
                <a:lnTo>
                  <a:pt x="23638" y="131121"/>
                </a:lnTo>
                <a:lnTo>
                  <a:pt x="21028" y="137518"/>
                </a:lnTo>
                <a:lnTo>
                  <a:pt x="18335" y="143686"/>
                </a:lnTo>
                <a:lnTo>
                  <a:pt x="12804" y="155621"/>
                </a:lnTo>
                <a:lnTo>
                  <a:pt x="10947" y="161470"/>
                </a:lnTo>
                <a:lnTo>
                  <a:pt x="9711" y="167275"/>
                </a:lnTo>
                <a:lnTo>
                  <a:pt x="8886" y="173050"/>
                </a:lnTo>
                <a:lnTo>
                  <a:pt x="7383" y="178804"/>
                </a:lnTo>
                <a:lnTo>
                  <a:pt x="5430" y="184546"/>
                </a:lnTo>
                <a:lnTo>
                  <a:pt x="3175" y="190279"/>
                </a:lnTo>
                <a:lnTo>
                  <a:pt x="1671" y="196006"/>
                </a:lnTo>
                <a:lnTo>
                  <a:pt x="668" y="201728"/>
                </a:lnTo>
                <a:lnTo>
                  <a:pt x="0" y="207449"/>
                </a:lnTo>
                <a:lnTo>
                  <a:pt x="507" y="216977"/>
                </a:lnTo>
                <a:lnTo>
                  <a:pt x="1797" y="229045"/>
                </a:lnTo>
                <a:lnTo>
                  <a:pt x="3610" y="242804"/>
                </a:lnTo>
                <a:lnTo>
                  <a:pt x="5771" y="252930"/>
                </a:lnTo>
                <a:lnTo>
                  <a:pt x="8164" y="260633"/>
                </a:lnTo>
                <a:lnTo>
                  <a:pt x="10712" y="266721"/>
                </a:lnTo>
                <a:lnTo>
                  <a:pt x="12411" y="272685"/>
                </a:lnTo>
                <a:lnTo>
                  <a:pt x="13544" y="278565"/>
                </a:lnTo>
                <a:lnTo>
                  <a:pt x="14298" y="284391"/>
                </a:lnTo>
                <a:lnTo>
                  <a:pt x="16707" y="288274"/>
                </a:lnTo>
                <a:lnTo>
                  <a:pt x="20217" y="290863"/>
                </a:lnTo>
                <a:lnTo>
                  <a:pt x="28245" y="294693"/>
                </a:lnTo>
                <a:lnTo>
                  <a:pt x="34988" y="299570"/>
                </a:lnTo>
                <a:lnTo>
                  <a:pt x="39072" y="302204"/>
                </a:lnTo>
                <a:lnTo>
                  <a:pt x="43700" y="304912"/>
                </a:lnTo>
                <a:lnTo>
                  <a:pt x="48690" y="307670"/>
                </a:lnTo>
                <a:lnTo>
                  <a:pt x="56775" y="310735"/>
                </a:lnTo>
                <a:lnTo>
                  <a:pt x="64495" y="312097"/>
                </a:lnTo>
                <a:lnTo>
                  <a:pt x="69222" y="312460"/>
                </a:lnTo>
                <a:lnTo>
                  <a:pt x="78600" y="312864"/>
                </a:lnTo>
                <a:lnTo>
                  <a:pt x="85943" y="313043"/>
                </a:lnTo>
                <a:lnTo>
                  <a:pt x="90187" y="312138"/>
                </a:lnTo>
                <a:lnTo>
                  <a:pt x="94922" y="310583"/>
                </a:lnTo>
                <a:lnTo>
                  <a:pt x="99983" y="308593"/>
                </a:lnTo>
                <a:lnTo>
                  <a:pt x="105262" y="306314"/>
                </a:lnTo>
                <a:lnTo>
                  <a:pt x="116208" y="301242"/>
                </a:lnTo>
                <a:lnTo>
                  <a:pt x="121795" y="299509"/>
                </a:lnTo>
                <a:lnTo>
                  <a:pt x="127423" y="298353"/>
                </a:lnTo>
                <a:lnTo>
                  <a:pt x="133081" y="297583"/>
                </a:lnTo>
                <a:lnTo>
                  <a:pt x="139710" y="296116"/>
                </a:lnTo>
                <a:lnTo>
                  <a:pt x="146987" y="294186"/>
                </a:lnTo>
                <a:lnTo>
                  <a:pt x="154696" y="291947"/>
                </a:lnTo>
                <a:lnTo>
                  <a:pt x="161739" y="288549"/>
                </a:lnTo>
                <a:lnTo>
                  <a:pt x="168341" y="284380"/>
                </a:lnTo>
                <a:lnTo>
                  <a:pt x="174647" y="279695"/>
                </a:lnTo>
                <a:lnTo>
                  <a:pt x="181708" y="273714"/>
                </a:lnTo>
                <a:lnTo>
                  <a:pt x="189273" y="266869"/>
                </a:lnTo>
                <a:lnTo>
                  <a:pt x="205299" y="251644"/>
                </a:lnTo>
                <a:lnTo>
                  <a:pt x="221947" y="235352"/>
                </a:lnTo>
                <a:lnTo>
                  <a:pt x="228481" y="227959"/>
                </a:lnTo>
                <a:lnTo>
                  <a:pt x="233791" y="221126"/>
                </a:lnTo>
                <a:lnTo>
                  <a:pt x="238282" y="214665"/>
                </a:lnTo>
                <a:lnTo>
                  <a:pt x="242229" y="208453"/>
                </a:lnTo>
                <a:lnTo>
                  <a:pt x="245813" y="202407"/>
                </a:lnTo>
                <a:lnTo>
                  <a:pt x="249154" y="196471"/>
                </a:lnTo>
                <a:lnTo>
                  <a:pt x="253288" y="186799"/>
                </a:lnTo>
                <a:lnTo>
                  <a:pt x="257947" y="174635"/>
                </a:lnTo>
                <a:lnTo>
                  <a:pt x="262959" y="160812"/>
                </a:lnTo>
                <a:lnTo>
                  <a:pt x="266300" y="148738"/>
                </a:lnTo>
                <a:lnTo>
                  <a:pt x="268528" y="137832"/>
                </a:lnTo>
                <a:lnTo>
                  <a:pt x="270013" y="127703"/>
                </a:lnTo>
                <a:lnTo>
                  <a:pt x="271003" y="118094"/>
                </a:lnTo>
                <a:lnTo>
                  <a:pt x="271664" y="108830"/>
                </a:lnTo>
                <a:lnTo>
                  <a:pt x="272103" y="99796"/>
                </a:lnTo>
                <a:lnTo>
                  <a:pt x="271444" y="89964"/>
                </a:lnTo>
                <a:lnTo>
                  <a:pt x="270052" y="79599"/>
                </a:lnTo>
                <a:lnTo>
                  <a:pt x="268172" y="68879"/>
                </a:lnTo>
                <a:lnTo>
                  <a:pt x="265966" y="60780"/>
                </a:lnTo>
                <a:lnTo>
                  <a:pt x="263542" y="54428"/>
                </a:lnTo>
                <a:lnTo>
                  <a:pt x="260974" y="49241"/>
                </a:lnTo>
                <a:lnTo>
                  <a:pt x="256404" y="43878"/>
                </a:lnTo>
                <a:lnTo>
                  <a:pt x="250501" y="38397"/>
                </a:lnTo>
                <a:lnTo>
                  <a:pt x="243707" y="32839"/>
                </a:lnTo>
                <a:lnTo>
                  <a:pt x="238226" y="28180"/>
                </a:lnTo>
                <a:lnTo>
                  <a:pt x="233619" y="24123"/>
                </a:lnTo>
                <a:lnTo>
                  <a:pt x="229595" y="20465"/>
                </a:lnTo>
                <a:lnTo>
                  <a:pt x="225008" y="17074"/>
                </a:lnTo>
                <a:lnTo>
                  <a:pt x="220044" y="13861"/>
                </a:lnTo>
                <a:lnTo>
                  <a:pt x="214831" y="10766"/>
                </a:lnTo>
                <a:lnTo>
                  <a:pt x="209450" y="8703"/>
                </a:lnTo>
                <a:lnTo>
                  <a:pt x="203959" y="7327"/>
                </a:lnTo>
                <a:lnTo>
                  <a:pt x="198391" y="6410"/>
                </a:lnTo>
                <a:lnTo>
                  <a:pt x="192775" y="4846"/>
                </a:lnTo>
                <a:lnTo>
                  <a:pt x="187126" y="2852"/>
                </a:lnTo>
                <a:lnTo>
                  <a:pt x="181455" y="569"/>
                </a:lnTo>
                <a:lnTo>
                  <a:pt x="175769" y="0"/>
                </a:lnTo>
                <a:lnTo>
                  <a:pt x="170075" y="573"/>
                </a:lnTo>
                <a:lnTo>
                  <a:pt x="164373" y="1908"/>
                </a:lnTo>
                <a:lnTo>
                  <a:pt x="158666" y="2797"/>
                </a:lnTo>
                <a:lnTo>
                  <a:pt x="152956" y="3390"/>
                </a:lnTo>
                <a:lnTo>
                  <a:pt x="147246" y="3786"/>
                </a:lnTo>
                <a:lnTo>
                  <a:pt x="140580" y="4049"/>
                </a:lnTo>
                <a:lnTo>
                  <a:pt x="125556" y="4342"/>
                </a:lnTo>
                <a:lnTo>
                  <a:pt x="118500" y="5373"/>
                </a:lnTo>
                <a:lnTo>
                  <a:pt x="111892" y="7012"/>
                </a:lnTo>
                <a:lnTo>
                  <a:pt x="105582" y="9058"/>
                </a:lnTo>
                <a:lnTo>
                  <a:pt x="95660" y="13279"/>
                </a:lnTo>
                <a:lnTo>
                  <a:pt x="69395" y="25590"/>
                </a:lnTo>
                <a:lnTo>
                  <a:pt x="58201" y="31920"/>
                </a:lnTo>
                <a:lnTo>
                  <a:pt x="48832" y="38046"/>
                </a:lnTo>
                <a:lnTo>
                  <a:pt x="24380" y="560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88"/>
          <p:cNvSpPr/>
          <p:nvPr/>
        </p:nvSpPr>
        <p:spPr>
          <a:xfrm>
            <a:off x="7225402" y="3626167"/>
            <a:ext cx="29791" cy="300038"/>
          </a:xfrm>
          <a:custGeom>
            <a:avLst/>
            <a:gdLst/>
            <a:ahLst/>
            <a:cxnLst/>
            <a:rect l="0" t="0" r="0" b="0"/>
            <a:pathLst>
              <a:path w="29791" h="300038">
                <a:moveTo>
                  <a:pt x="29790" y="0"/>
                </a:moveTo>
                <a:lnTo>
                  <a:pt x="25239" y="9102"/>
                </a:lnTo>
                <a:lnTo>
                  <a:pt x="23898" y="12735"/>
                </a:lnTo>
                <a:lnTo>
                  <a:pt x="23005" y="16111"/>
                </a:lnTo>
                <a:lnTo>
                  <a:pt x="22409" y="19313"/>
                </a:lnTo>
                <a:lnTo>
                  <a:pt x="21571" y="28371"/>
                </a:lnTo>
                <a:lnTo>
                  <a:pt x="15396" y="112566"/>
                </a:lnTo>
                <a:lnTo>
                  <a:pt x="13868" y="143375"/>
                </a:lnTo>
                <a:lnTo>
                  <a:pt x="10648" y="184372"/>
                </a:lnTo>
                <a:lnTo>
                  <a:pt x="8457" y="208640"/>
                </a:lnTo>
                <a:lnTo>
                  <a:pt x="6043" y="229581"/>
                </a:lnTo>
                <a:lnTo>
                  <a:pt x="3481" y="248304"/>
                </a:lnTo>
                <a:lnTo>
                  <a:pt x="821" y="265548"/>
                </a:lnTo>
                <a:lnTo>
                  <a:pt x="0" y="277045"/>
                </a:lnTo>
                <a:lnTo>
                  <a:pt x="405" y="284709"/>
                </a:lnTo>
                <a:lnTo>
                  <a:pt x="1628" y="289819"/>
                </a:lnTo>
                <a:lnTo>
                  <a:pt x="2442" y="294177"/>
                </a:lnTo>
                <a:lnTo>
                  <a:pt x="2986" y="298036"/>
                </a:lnTo>
                <a:lnTo>
                  <a:pt x="4073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89"/>
          <p:cNvSpPr/>
          <p:nvPr/>
        </p:nvSpPr>
        <p:spPr>
          <a:xfrm>
            <a:off x="7109459" y="3562519"/>
            <a:ext cx="377192" cy="166519"/>
          </a:xfrm>
          <a:custGeom>
            <a:avLst/>
            <a:gdLst/>
            <a:ahLst/>
            <a:cxnLst/>
            <a:rect l="0" t="0" r="0" b="0"/>
            <a:pathLst>
              <a:path w="377192" h="166519">
                <a:moveTo>
                  <a:pt x="0" y="89366"/>
                </a:moveTo>
                <a:lnTo>
                  <a:pt x="44698" y="62166"/>
                </a:lnTo>
                <a:lnTo>
                  <a:pt x="109718" y="21714"/>
                </a:lnTo>
                <a:lnTo>
                  <a:pt x="140773" y="9023"/>
                </a:lnTo>
                <a:lnTo>
                  <a:pt x="169096" y="2466"/>
                </a:lnTo>
                <a:lnTo>
                  <a:pt x="195598" y="0"/>
                </a:lnTo>
                <a:lnTo>
                  <a:pt x="218982" y="6929"/>
                </a:lnTo>
                <a:lnTo>
                  <a:pt x="240286" y="20120"/>
                </a:lnTo>
                <a:lnTo>
                  <a:pt x="377191" y="1665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90"/>
          <p:cNvSpPr/>
          <p:nvPr/>
        </p:nvSpPr>
        <p:spPr>
          <a:xfrm>
            <a:off x="6655117" y="4162090"/>
            <a:ext cx="253097" cy="261276"/>
          </a:xfrm>
          <a:custGeom>
            <a:avLst/>
            <a:gdLst/>
            <a:ahLst/>
            <a:cxnLst/>
            <a:rect l="0" t="0" r="0" b="0"/>
            <a:pathLst>
              <a:path w="253097" h="261276">
                <a:moveTo>
                  <a:pt x="197167" y="12717"/>
                </a:moveTo>
                <a:lnTo>
                  <a:pt x="183515" y="8166"/>
                </a:lnTo>
                <a:lnTo>
                  <a:pt x="178541" y="5873"/>
                </a:lnTo>
                <a:lnTo>
                  <a:pt x="174273" y="3392"/>
                </a:lnTo>
                <a:lnTo>
                  <a:pt x="170474" y="786"/>
                </a:lnTo>
                <a:lnTo>
                  <a:pt x="166037" y="0"/>
                </a:lnTo>
                <a:lnTo>
                  <a:pt x="161174" y="429"/>
                </a:lnTo>
                <a:lnTo>
                  <a:pt x="156027" y="1668"/>
                </a:lnTo>
                <a:lnTo>
                  <a:pt x="150690" y="2493"/>
                </a:lnTo>
                <a:lnTo>
                  <a:pt x="145228" y="3044"/>
                </a:lnTo>
                <a:lnTo>
                  <a:pt x="139681" y="3411"/>
                </a:lnTo>
                <a:lnTo>
                  <a:pt x="133126" y="5561"/>
                </a:lnTo>
                <a:lnTo>
                  <a:pt x="125898" y="8898"/>
                </a:lnTo>
                <a:lnTo>
                  <a:pt x="118222" y="13029"/>
                </a:lnTo>
                <a:lnTo>
                  <a:pt x="109294" y="18640"/>
                </a:lnTo>
                <a:lnTo>
                  <a:pt x="99534" y="25238"/>
                </a:lnTo>
                <a:lnTo>
                  <a:pt x="89216" y="32495"/>
                </a:lnTo>
                <a:lnTo>
                  <a:pt x="81384" y="39237"/>
                </a:lnTo>
                <a:lnTo>
                  <a:pt x="75211" y="45637"/>
                </a:lnTo>
                <a:lnTo>
                  <a:pt x="70143" y="51809"/>
                </a:lnTo>
                <a:lnTo>
                  <a:pt x="66765" y="56876"/>
                </a:lnTo>
                <a:lnTo>
                  <a:pt x="64513" y="61206"/>
                </a:lnTo>
                <a:lnTo>
                  <a:pt x="62010" y="68558"/>
                </a:lnTo>
                <a:lnTo>
                  <a:pt x="60897" y="75000"/>
                </a:lnTo>
                <a:lnTo>
                  <a:pt x="62506" y="78051"/>
                </a:lnTo>
                <a:lnTo>
                  <a:pt x="69373" y="83982"/>
                </a:lnTo>
                <a:lnTo>
                  <a:pt x="76234" y="89793"/>
                </a:lnTo>
                <a:lnTo>
                  <a:pt x="79399" y="92676"/>
                </a:lnTo>
                <a:lnTo>
                  <a:pt x="83412" y="94598"/>
                </a:lnTo>
                <a:lnTo>
                  <a:pt x="87993" y="95879"/>
                </a:lnTo>
                <a:lnTo>
                  <a:pt x="92952" y="96734"/>
                </a:lnTo>
                <a:lnTo>
                  <a:pt x="98163" y="97303"/>
                </a:lnTo>
                <a:lnTo>
                  <a:pt x="103542" y="97683"/>
                </a:lnTo>
                <a:lnTo>
                  <a:pt x="109033" y="97936"/>
                </a:lnTo>
                <a:lnTo>
                  <a:pt x="120215" y="98217"/>
                </a:lnTo>
                <a:lnTo>
                  <a:pt x="125862" y="98292"/>
                </a:lnTo>
                <a:lnTo>
                  <a:pt x="131534" y="99295"/>
                </a:lnTo>
                <a:lnTo>
                  <a:pt x="137219" y="100915"/>
                </a:lnTo>
                <a:lnTo>
                  <a:pt x="142914" y="102949"/>
                </a:lnTo>
                <a:lnTo>
                  <a:pt x="148617" y="104304"/>
                </a:lnTo>
                <a:lnTo>
                  <a:pt x="154323" y="105207"/>
                </a:lnTo>
                <a:lnTo>
                  <a:pt x="160032" y="105809"/>
                </a:lnTo>
                <a:lnTo>
                  <a:pt x="167647" y="108116"/>
                </a:lnTo>
                <a:lnTo>
                  <a:pt x="176535" y="111559"/>
                </a:lnTo>
                <a:lnTo>
                  <a:pt x="194665" y="119512"/>
                </a:lnTo>
                <a:lnTo>
                  <a:pt x="209073" y="126222"/>
                </a:lnTo>
                <a:lnTo>
                  <a:pt x="227894" y="135354"/>
                </a:lnTo>
                <a:lnTo>
                  <a:pt x="232892" y="138290"/>
                </a:lnTo>
                <a:lnTo>
                  <a:pt x="237177" y="141200"/>
                </a:lnTo>
                <a:lnTo>
                  <a:pt x="240985" y="144092"/>
                </a:lnTo>
                <a:lnTo>
                  <a:pt x="243524" y="147926"/>
                </a:lnTo>
                <a:lnTo>
                  <a:pt x="245217" y="152386"/>
                </a:lnTo>
                <a:lnTo>
                  <a:pt x="246345" y="157265"/>
                </a:lnTo>
                <a:lnTo>
                  <a:pt x="250139" y="165226"/>
                </a:lnTo>
                <a:lnTo>
                  <a:pt x="252484" y="168682"/>
                </a:lnTo>
                <a:lnTo>
                  <a:pt x="253096" y="172891"/>
                </a:lnTo>
                <a:lnTo>
                  <a:pt x="252550" y="177602"/>
                </a:lnTo>
                <a:lnTo>
                  <a:pt x="251235" y="182648"/>
                </a:lnTo>
                <a:lnTo>
                  <a:pt x="250357" y="187917"/>
                </a:lnTo>
                <a:lnTo>
                  <a:pt x="249773" y="193334"/>
                </a:lnTo>
                <a:lnTo>
                  <a:pt x="249383" y="198851"/>
                </a:lnTo>
                <a:lnTo>
                  <a:pt x="247218" y="203481"/>
                </a:lnTo>
                <a:lnTo>
                  <a:pt x="243869" y="207521"/>
                </a:lnTo>
                <a:lnTo>
                  <a:pt x="236021" y="215502"/>
                </a:lnTo>
                <a:lnTo>
                  <a:pt x="232595" y="220297"/>
                </a:lnTo>
                <a:lnTo>
                  <a:pt x="229358" y="225399"/>
                </a:lnTo>
                <a:lnTo>
                  <a:pt x="225296" y="229752"/>
                </a:lnTo>
                <a:lnTo>
                  <a:pt x="220682" y="233607"/>
                </a:lnTo>
                <a:lnTo>
                  <a:pt x="215702" y="237130"/>
                </a:lnTo>
                <a:lnTo>
                  <a:pt x="210477" y="240430"/>
                </a:lnTo>
                <a:lnTo>
                  <a:pt x="205088" y="243584"/>
                </a:lnTo>
                <a:lnTo>
                  <a:pt x="199590" y="246638"/>
                </a:lnTo>
                <a:lnTo>
                  <a:pt x="193068" y="249627"/>
                </a:lnTo>
                <a:lnTo>
                  <a:pt x="185862" y="252572"/>
                </a:lnTo>
                <a:lnTo>
                  <a:pt x="178200" y="255488"/>
                </a:lnTo>
                <a:lnTo>
                  <a:pt x="171188" y="257432"/>
                </a:lnTo>
                <a:lnTo>
                  <a:pt x="164608" y="258728"/>
                </a:lnTo>
                <a:lnTo>
                  <a:pt x="158316" y="259592"/>
                </a:lnTo>
                <a:lnTo>
                  <a:pt x="152217" y="260167"/>
                </a:lnTo>
                <a:lnTo>
                  <a:pt x="146246" y="260552"/>
                </a:lnTo>
                <a:lnTo>
                  <a:pt x="140359" y="260808"/>
                </a:lnTo>
                <a:lnTo>
                  <a:pt x="126200" y="261092"/>
                </a:lnTo>
                <a:lnTo>
                  <a:pt x="98376" y="261275"/>
                </a:lnTo>
                <a:lnTo>
                  <a:pt x="90349" y="260337"/>
                </a:lnTo>
                <a:lnTo>
                  <a:pt x="81188" y="258759"/>
                </a:lnTo>
                <a:lnTo>
                  <a:pt x="71270" y="256756"/>
                </a:lnTo>
                <a:lnTo>
                  <a:pt x="63706" y="254467"/>
                </a:lnTo>
                <a:lnTo>
                  <a:pt x="57711" y="251989"/>
                </a:lnTo>
                <a:lnTo>
                  <a:pt x="52761" y="249384"/>
                </a:lnTo>
                <a:lnTo>
                  <a:pt x="47557" y="247647"/>
                </a:lnTo>
                <a:lnTo>
                  <a:pt x="42182" y="246490"/>
                </a:lnTo>
                <a:lnTo>
                  <a:pt x="36693" y="245718"/>
                </a:lnTo>
                <a:lnTo>
                  <a:pt x="32083" y="244251"/>
                </a:lnTo>
                <a:lnTo>
                  <a:pt x="24419" y="240081"/>
                </a:lnTo>
                <a:lnTo>
                  <a:pt x="20089" y="237636"/>
                </a:lnTo>
                <a:lnTo>
                  <a:pt x="0" y="227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91"/>
          <p:cNvSpPr/>
          <p:nvPr/>
        </p:nvSpPr>
        <p:spPr>
          <a:xfrm>
            <a:off x="6972300" y="4114800"/>
            <a:ext cx="17145" cy="317183"/>
          </a:xfrm>
          <a:custGeom>
            <a:avLst/>
            <a:gdLst/>
            <a:ahLst/>
            <a:cxnLst/>
            <a:rect l="0" t="0" r="0" b="0"/>
            <a:pathLst>
              <a:path w="17145" h="317183">
                <a:moveTo>
                  <a:pt x="0" y="0"/>
                </a:moveTo>
                <a:lnTo>
                  <a:pt x="9101" y="9101"/>
                </a:lnTo>
                <a:lnTo>
                  <a:pt x="11782" y="12735"/>
                </a:lnTo>
                <a:lnTo>
                  <a:pt x="13570" y="16110"/>
                </a:lnTo>
                <a:lnTo>
                  <a:pt x="14761" y="19312"/>
                </a:lnTo>
                <a:lnTo>
                  <a:pt x="15556" y="23352"/>
                </a:lnTo>
                <a:lnTo>
                  <a:pt x="16085" y="27951"/>
                </a:lnTo>
                <a:lnTo>
                  <a:pt x="16438" y="32921"/>
                </a:lnTo>
                <a:lnTo>
                  <a:pt x="16674" y="38140"/>
                </a:lnTo>
                <a:lnTo>
                  <a:pt x="16936" y="49018"/>
                </a:lnTo>
                <a:lnTo>
                  <a:pt x="17083" y="70404"/>
                </a:lnTo>
                <a:lnTo>
                  <a:pt x="15198" y="90751"/>
                </a:lnTo>
                <a:lnTo>
                  <a:pt x="3566" y="197349"/>
                </a:lnTo>
                <a:lnTo>
                  <a:pt x="2377" y="211576"/>
                </a:lnTo>
                <a:lnTo>
                  <a:pt x="1585" y="226775"/>
                </a:lnTo>
                <a:lnTo>
                  <a:pt x="704" y="258904"/>
                </a:lnTo>
                <a:lnTo>
                  <a:pt x="1422" y="271662"/>
                </a:lnTo>
                <a:lnTo>
                  <a:pt x="2853" y="282073"/>
                </a:lnTo>
                <a:lnTo>
                  <a:pt x="4759" y="290919"/>
                </a:lnTo>
                <a:lnTo>
                  <a:pt x="6983" y="296815"/>
                </a:lnTo>
                <a:lnTo>
                  <a:pt x="9418" y="300747"/>
                </a:lnTo>
                <a:lnTo>
                  <a:pt x="17144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92"/>
          <p:cNvSpPr/>
          <p:nvPr/>
        </p:nvSpPr>
        <p:spPr>
          <a:xfrm>
            <a:off x="7135314" y="4168209"/>
            <a:ext cx="110261" cy="177881"/>
          </a:xfrm>
          <a:custGeom>
            <a:avLst/>
            <a:gdLst/>
            <a:ahLst/>
            <a:cxnLst/>
            <a:rect l="0" t="0" r="0" b="0"/>
            <a:pathLst>
              <a:path w="110261" h="177881">
                <a:moveTo>
                  <a:pt x="25580" y="40888"/>
                </a:moveTo>
                <a:lnTo>
                  <a:pt x="21029" y="45439"/>
                </a:lnTo>
                <a:lnTo>
                  <a:pt x="19689" y="47732"/>
                </a:lnTo>
                <a:lnTo>
                  <a:pt x="18200" y="52820"/>
                </a:lnTo>
                <a:lnTo>
                  <a:pt x="17538" y="58256"/>
                </a:lnTo>
                <a:lnTo>
                  <a:pt x="17362" y="61039"/>
                </a:lnTo>
                <a:lnTo>
                  <a:pt x="16291" y="64800"/>
                </a:lnTo>
                <a:lnTo>
                  <a:pt x="14625" y="69212"/>
                </a:lnTo>
                <a:lnTo>
                  <a:pt x="12562" y="74058"/>
                </a:lnTo>
                <a:lnTo>
                  <a:pt x="10234" y="80146"/>
                </a:lnTo>
                <a:lnTo>
                  <a:pt x="5107" y="94531"/>
                </a:lnTo>
                <a:lnTo>
                  <a:pt x="3359" y="101415"/>
                </a:lnTo>
                <a:lnTo>
                  <a:pt x="2194" y="107910"/>
                </a:lnTo>
                <a:lnTo>
                  <a:pt x="1417" y="114144"/>
                </a:lnTo>
                <a:lnTo>
                  <a:pt x="899" y="119253"/>
                </a:lnTo>
                <a:lnTo>
                  <a:pt x="554" y="123611"/>
                </a:lnTo>
                <a:lnTo>
                  <a:pt x="324" y="127470"/>
                </a:lnTo>
                <a:lnTo>
                  <a:pt x="68" y="139376"/>
                </a:lnTo>
                <a:lnTo>
                  <a:pt x="0" y="146552"/>
                </a:lnTo>
                <a:lnTo>
                  <a:pt x="907" y="152288"/>
                </a:lnTo>
                <a:lnTo>
                  <a:pt x="2464" y="157065"/>
                </a:lnTo>
                <a:lnTo>
                  <a:pt x="4454" y="161201"/>
                </a:lnTo>
                <a:lnTo>
                  <a:pt x="5781" y="164912"/>
                </a:lnTo>
                <a:lnTo>
                  <a:pt x="6667" y="168338"/>
                </a:lnTo>
                <a:lnTo>
                  <a:pt x="7257" y="171575"/>
                </a:lnTo>
                <a:lnTo>
                  <a:pt x="8602" y="173733"/>
                </a:lnTo>
                <a:lnTo>
                  <a:pt x="10452" y="175171"/>
                </a:lnTo>
                <a:lnTo>
                  <a:pt x="12637" y="176130"/>
                </a:lnTo>
                <a:lnTo>
                  <a:pt x="15047" y="176769"/>
                </a:lnTo>
                <a:lnTo>
                  <a:pt x="17605" y="177196"/>
                </a:lnTo>
                <a:lnTo>
                  <a:pt x="20263" y="177480"/>
                </a:lnTo>
                <a:lnTo>
                  <a:pt x="23941" y="177669"/>
                </a:lnTo>
                <a:lnTo>
                  <a:pt x="33107" y="177880"/>
                </a:lnTo>
                <a:lnTo>
                  <a:pt x="36314" y="176983"/>
                </a:lnTo>
                <a:lnTo>
                  <a:pt x="38451" y="175433"/>
                </a:lnTo>
                <a:lnTo>
                  <a:pt x="39875" y="173447"/>
                </a:lnTo>
                <a:lnTo>
                  <a:pt x="44636" y="168313"/>
                </a:lnTo>
                <a:lnTo>
                  <a:pt x="60084" y="152449"/>
                </a:lnTo>
                <a:lnTo>
                  <a:pt x="67633" y="141932"/>
                </a:lnTo>
                <a:lnTo>
                  <a:pt x="74570" y="130158"/>
                </a:lnTo>
                <a:lnTo>
                  <a:pt x="99393" y="81593"/>
                </a:lnTo>
                <a:lnTo>
                  <a:pt x="103364" y="71835"/>
                </a:lnTo>
                <a:lnTo>
                  <a:pt x="106011" y="63424"/>
                </a:lnTo>
                <a:lnTo>
                  <a:pt x="107776" y="55912"/>
                </a:lnTo>
                <a:lnTo>
                  <a:pt x="108953" y="48047"/>
                </a:lnTo>
                <a:lnTo>
                  <a:pt x="109737" y="39946"/>
                </a:lnTo>
                <a:lnTo>
                  <a:pt x="110260" y="31687"/>
                </a:lnTo>
                <a:lnTo>
                  <a:pt x="109656" y="25229"/>
                </a:lnTo>
                <a:lnTo>
                  <a:pt x="108301" y="19971"/>
                </a:lnTo>
                <a:lnTo>
                  <a:pt x="106445" y="15513"/>
                </a:lnTo>
                <a:lnTo>
                  <a:pt x="104255" y="11589"/>
                </a:lnTo>
                <a:lnTo>
                  <a:pt x="101843" y="8020"/>
                </a:lnTo>
                <a:lnTo>
                  <a:pt x="99283" y="4689"/>
                </a:lnTo>
                <a:lnTo>
                  <a:pt x="96622" y="2468"/>
                </a:lnTo>
                <a:lnTo>
                  <a:pt x="93897" y="987"/>
                </a:lnTo>
                <a:lnTo>
                  <a:pt x="91127" y="0"/>
                </a:lnTo>
                <a:lnTo>
                  <a:pt x="88328" y="294"/>
                </a:lnTo>
                <a:lnTo>
                  <a:pt x="85510" y="1443"/>
                </a:lnTo>
                <a:lnTo>
                  <a:pt x="82678" y="3161"/>
                </a:lnTo>
                <a:lnTo>
                  <a:pt x="78886" y="5259"/>
                </a:lnTo>
                <a:lnTo>
                  <a:pt x="69592" y="10131"/>
                </a:lnTo>
                <a:lnTo>
                  <a:pt x="65399" y="12763"/>
                </a:lnTo>
                <a:lnTo>
                  <a:pt x="61652" y="15471"/>
                </a:lnTo>
                <a:lnTo>
                  <a:pt x="58200" y="18228"/>
                </a:lnTo>
                <a:lnTo>
                  <a:pt x="53994" y="21019"/>
                </a:lnTo>
                <a:lnTo>
                  <a:pt x="49286" y="23832"/>
                </a:lnTo>
                <a:lnTo>
                  <a:pt x="44242" y="26660"/>
                </a:lnTo>
                <a:lnTo>
                  <a:pt x="33557" y="32342"/>
                </a:lnTo>
                <a:lnTo>
                  <a:pt x="17008" y="408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93"/>
          <p:cNvSpPr/>
          <p:nvPr/>
        </p:nvSpPr>
        <p:spPr>
          <a:xfrm>
            <a:off x="7289482" y="4183379"/>
            <a:ext cx="94182" cy="428626"/>
          </a:xfrm>
          <a:custGeom>
            <a:avLst/>
            <a:gdLst/>
            <a:ahLst/>
            <a:cxnLst/>
            <a:rect l="0" t="0" r="0" b="0"/>
            <a:pathLst>
              <a:path w="94182" h="428626">
                <a:moveTo>
                  <a:pt x="0" y="0"/>
                </a:moveTo>
                <a:lnTo>
                  <a:pt x="13652" y="9102"/>
                </a:lnTo>
                <a:lnTo>
                  <a:pt x="18626" y="12736"/>
                </a:lnTo>
                <a:lnTo>
                  <a:pt x="22895" y="16111"/>
                </a:lnTo>
                <a:lnTo>
                  <a:pt x="26694" y="19313"/>
                </a:lnTo>
                <a:lnTo>
                  <a:pt x="31131" y="23353"/>
                </a:lnTo>
                <a:lnTo>
                  <a:pt x="41141" y="32922"/>
                </a:lnTo>
                <a:lnTo>
                  <a:pt x="45526" y="38141"/>
                </a:lnTo>
                <a:lnTo>
                  <a:pt x="49401" y="43525"/>
                </a:lnTo>
                <a:lnTo>
                  <a:pt x="52936" y="49019"/>
                </a:lnTo>
                <a:lnTo>
                  <a:pt x="56246" y="54587"/>
                </a:lnTo>
                <a:lnTo>
                  <a:pt x="59405" y="60204"/>
                </a:lnTo>
                <a:lnTo>
                  <a:pt x="62463" y="65854"/>
                </a:lnTo>
                <a:lnTo>
                  <a:pt x="64502" y="72478"/>
                </a:lnTo>
                <a:lnTo>
                  <a:pt x="65862" y="79751"/>
                </a:lnTo>
                <a:lnTo>
                  <a:pt x="66768" y="87458"/>
                </a:lnTo>
                <a:lnTo>
                  <a:pt x="68324" y="96405"/>
                </a:lnTo>
                <a:lnTo>
                  <a:pt x="70315" y="106180"/>
                </a:lnTo>
                <a:lnTo>
                  <a:pt x="75066" y="127202"/>
                </a:lnTo>
                <a:lnTo>
                  <a:pt x="80353" y="149244"/>
                </a:lnTo>
                <a:lnTo>
                  <a:pt x="82144" y="159504"/>
                </a:lnTo>
                <a:lnTo>
                  <a:pt x="83337" y="169201"/>
                </a:lnTo>
                <a:lnTo>
                  <a:pt x="89804" y="250805"/>
                </a:lnTo>
                <a:lnTo>
                  <a:pt x="92300" y="290539"/>
                </a:lnTo>
                <a:lnTo>
                  <a:pt x="93410" y="317724"/>
                </a:lnTo>
                <a:lnTo>
                  <a:pt x="94035" y="349093"/>
                </a:lnTo>
                <a:lnTo>
                  <a:pt x="94181" y="367561"/>
                </a:lnTo>
                <a:lnTo>
                  <a:pt x="93268" y="375533"/>
                </a:lnTo>
                <a:lnTo>
                  <a:pt x="91706" y="382753"/>
                </a:lnTo>
                <a:lnTo>
                  <a:pt x="89713" y="389471"/>
                </a:lnTo>
                <a:lnTo>
                  <a:pt x="87497" y="399476"/>
                </a:lnTo>
                <a:lnTo>
                  <a:pt x="85725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94"/>
          <p:cNvSpPr/>
          <p:nvPr/>
        </p:nvSpPr>
        <p:spPr>
          <a:xfrm>
            <a:off x="7315200" y="4157715"/>
            <a:ext cx="204030" cy="179971"/>
          </a:xfrm>
          <a:custGeom>
            <a:avLst/>
            <a:gdLst/>
            <a:ahLst/>
            <a:cxnLst/>
            <a:rect l="0" t="0" r="0" b="0"/>
            <a:pathLst>
              <a:path w="204030" h="179971">
                <a:moveTo>
                  <a:pt x="0" y="68527"/>
                </a:moveTo>
                <a:lnTo>
                  <a:pt x="0" y="41834"/>
                </a:lnTo>
                <a:lnTo>
                  <a:pt x="1905" y="39301"/>
                </a:lnTo>
                <a:lnTo>
                  <a:pt x="5080" y="37613"/>
                </a:lnTo>
                <a:lnTo>
                  <a:pt x="9101" y="36488"/>
                </a:lnTo>
                <a:lnTo>
                  <a:pt x="12735" y="34785"/>
                </a:lnTo>
                <a:lnTo>
                  <a:pt x="16109" y="32697"/>
                </a:lnTo>
                <a:lnTo>
                  <a:pt x="19311" y="30353"/>
                </a:lnTo>
                <a:lnTo>
                  <a:pt x="25257" y="26886"/>
                </a:lnTo>
                <a:lnTo>
                  <a:pt x="42023" y="17952"/>
                </a:lnTo>
                <a:lnTo>
                  <a:pt x="50875" y="13855"/>
                </a:lnTo>
                <a:lnTo>
                  <a:pt x="59634" y="10172"/>
                </a:lnTo>
                <a:lnTo>
                  <a:pt x="68331" y="6764"/>
                </a:lnTo>
                <a:lnTo>
                  <a:pt x="76034" y="4492"/>
                </a:lnTo>
                <a:lnTo>
                  <a:pt x="83073" y="2977"/>
                </a:lnTo>
                <a:lnTo>
                  <a:pt x="89673" y="1967"/>
                </a:lnTo>
                <a:lnTo>
                  <a:pt x="96929" y="1293"/>
                </a:lnTo>
                <a:lnTo>
                  <a:pt x="104624" y="845"/>
                </a:lnTo>
                <a:lnTo>
                  <a:pt x="120794" y="346"/>
                </a:lnTo>
                <a:lnTo>
                  <a:pt x="158429" y="0"/>
                </a:lnTo>
                <a:lnTo>
                  <a:pt x="163721" y="935"/>
                </a:lnTo>
                <a:lnTo>
                  <a:pt x="168203" y="2511"/>
                </a:lnTo>
                <a:lnTo>
                  <a:pt x="172142" y="4514"/>
                </a:lnTo>
                <a:lnTo>
                  <a:pt x="175721" y="6802"/>
                </a:lnTo>
                <a:lnTo>
                  <a:pt x="179060" y="9279"/>
                </a:lnTo>
                <a:lnTo>
                  <a:pt x="185310" y="14572"/>
                </a:lnTo>
                <a:lnTo>
                  <a:pt x="191262" y="20100"/>
                </a:lnTo>
                <a:lnTo>
                  <a:pt x="194183" y="23860"/>
                </a:lnTo>
                <a:lnTo>
                  <a:pt x="197083" y="28271"/>
                </a:lnTo>
                <a:lnTo>
                  <a:pt x="199969" y="33117"/>
                </a:lnTo>
                <a:lnTo>
                  <a:pt x="201892" y="37301"/>
                </a:lnTo>
                <a:lnTo>
                  <a:pt x="203175" y="41042"/>
                </a:lnTo>
                <a:lnTo>
                  <a:pt x="204029" y="44488"/>
                </a:lnTo>
                <a:lnTo>
                  <a:pt x="203648" y="49644"/>
                </a:lnTo>
                <a:lnTo>
                  <a:pt x="202440" y="55938"/>
                </a:lnTo>
                <a:lnTo>
                  <a:pt x="200682" y="62992"/>
                </a:lnTo>
                <a:lnTo>
                  <a:pt x="196653" y="71505"/>
                </a:lnTo>
                <a:lnTo>
                  <a:pt x="191109" y="80990"/>
                </a:lnTo>
                <a:lnTo>
                  <a:pt x="184556" y="91123"/>
                </a:lnTo>
                <a:lnTo>
                  <a:pt x="179234" y="98831"/>
                </a:lnTo>
                <a:lnTo>
                  <a:pt x="174735" y="104922"/>
                </a:lnTo>
                <a:lnTo>
                  <a:pt x="170782" y="109936"/>
                </a:lnTo>
                <a:lnTo>
                  <a:pt x="164338" y="116135"/>
                </a:lnTo>
                <a:lnTo>
                  <a:pt x="156230" y="123126"/>
                </a:lnTo>
                <a:lnTo>
                  <a:pt x="147017" y="130644"/>
                </a:lnTo>
                <a:lnTo>
                  <a:pt x="139920" y="136608"/>
                </a:lnTo>
                <a:lnTo>
                  <a:pt x="134238" y="141537"/>
                </a:lnTo>
                <a:lnTo>
                  <a:pt x="129497" y="145775"/>
                </a:lnTo>
                <a:lnTo>
                  <a:pt x="124431" y="149553"/>
                </a:lnTo>
                <a:lnTo>
                  <a:pt x="119149" y="153024"/>
                </a:lnTo>
                <a:lnTo>
                  <a:pt x="113722" y="156291"/>
                </a:lnTo>
                <a:lnTo>
                  <a:pt x="100073" y="165001"/>
                </a:lnTo>
                <a:lnTo>
                  <a:pt x="92433" y="169990"/>
                </a:lnTo>
                <a:lnTo>
                  <a:pt x="84482" y="173317"/>
                </a:lnTo>
                <a:lnTo>
                  <a:pt x="76324" y="175534"/>
                </a:lnTo>
                <a:lnTo>
                  <a:pt x="68027" y="177013"/>
                </a:lnTo>
                <a:lnTo>
                  <a:pt x="61544" y="177999"/>
                </a:lnTo>
                <a:lnTo>
                  <a:pt x="56269" y="178655"/>
                </a:lnTo>
                <a:lnTo>
                  <a:pt x="34290" y="1799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95"/>
          <p:cNvSpPr/>
          <p:nvPr/>
        </p:nvSpPr>
        <p:spPr>
          <a:xfrm>
            <a:off x="7555230" y="4106241"/>
            <a:ext cx="197168" cy="152897"/>
          </a:xfrm>
          <a:custGeom>
            <a:avLst/>
            <a:gdLst/>
            <a:ahLst/>
            <a:cxnLst/>
            <a:rect l="0" t="0" r="0" b="0"/>
            <a:pathLst>
              <a:path w="197168" h="152897">
                <a:moveTo>
                  <a:pt x="0" y="85711"/>
                </a:moveTo>
                <a:lnTo>
                  <a:pt x="9101" y="90262"/>
                </a:lnTo>
                <a:lnTo>
                  <a:pt x="12735" y="91602"/>
                </a:lnTo>
                <a:lnTo>
                  <a:pt x="16110" y="92496"/>
                </a:lnTo>
                <a:lnTo>
                  <a:pt x="19312" y="93092"/>
                </a:lnTo>
                <a:lnTo>
                  <a:pt x="23352" y="93489"/>
                </a:lnTo>
                <a:lnTo>
                  <a:pt x="27950" y="93754"/>
                </a:lnTo>
                <a:lnTo>
                  <a:pt x="37187" y="94048"/>
                </a:lnTo>
                <a:lnTo>
                  <a:pt x="44468" y="94179"/>
                </a:lnTo>
                <a:lnTo>
                  <a:pt x="47743" y="93261"/>
                </a:lnTo>
                <a:lnTo>
                  <a:pt x="50878" y="91697"/>
                </a:lnTo>
                <a:lnTo>
                  <a:pt x="71857" y="77792"/>
                </a:lnTo>
                <a:lnTo>
                  <a:pt x="78384" y="73764"/>
                </a:lnTo>
                <a:lnTo>
                  <a:pt x="84641" y="70126"/>
                </a:lnTo>
                <a:lnTo>
                  <a:pt x="90717" y="66749"/>
                </a:lnTo>
                <a:lnTo>
                  <a:pt x="96673" y="62592"/>
                </a:lnTo>
                <a:lnTo>
                  <a:pt x="102549" y="57916"/>
                </a:lnTo>
                <a:lnTo>
                  <a:pt x="108371" y="52894"/>
                </a:lnTo>
                <a:lnTo>
                  <a:pt x="117379" y="44773"/>
                </a:lnTo>
                <a:lnTo>
                  <a:pt x="121116" y="41274"/>
                </a:lnTo>
                <a:lnTo>
                  <a:pt x="124558" y="37036"/>
                </a:lnTo>
                <a:lnTo>
                  <a:pt x="127807" y="32306"/>
                </a:lnTo>
                <a:lnTo>
                  <a:pt x="130924" y="27248"/>
                </a:lnTo>
                <a:lnTo>
                  <a:pt x="133003" y="22923"/>
                </a:lnTo>
                <a:lnTo>
                  <a:pt x="134389" y="19087"/>
                </a:lnTo>
                <a:lnTo>
                  <a:pt x="135312" y="15578"/>
                </a:lnTo>
                <a:lnTo>
                  <a:pt x="135928" y="12286"/>
                </a:lnTo>
                <a:lnTo>
                  <a:pt x="136339" y="9138"/>
                </a:lnTo>
                <a:lnTo>
                  <a:pt x="136612" y="6088"/>
                </a:lnTo>
                <a:lnTo>
                  <a:pt x="135842" y="4054"/>
                </a:lnTo>
                <a:lnTo>
                  <a:pt x="134377" y="2698"/>
                </a:lnTo>
                <a:lnTo>
                  <a:pt x="132447" y="1794"/>
                </a:lnTo>
                <a:lnTo>
                  <a:pt x="127763" y="790"/>
                </a:lnTo>
                <a:lnTo>
                  <a:pt x="122506" y="343"/>
                </a:lnTo>
                <a:lnTo>
                  <a:pt x="116994" y="145"/>
                </a:lnTo>
                <a:lnTo>
                  <a:pt x="105695" y="18"/>
                </a:lnTo>
                <a:lnTo>
                  <a:pt x="99998" y="0"/>
                </a:lnTo>
                <a:lnTo>
                  <a:pt x="96192" y="948"/>
                </a:lnTo>
                <a:lnTo>
                  <a:pt x="91751" y="2533"/>
                </a:lnTo>
                <a:lnTo>
                  <a:pt x="86885" y="4541"/>
                </a:lnTo>
                <a:lnTo>
                  <a:pt x="81735" y="6833"/>
                </a:lnTo>
                <a:lnTo>
                  <a:pt x="70934" y="11919"/>
                </a:lnTo>
                <a:lnTo>
                  <a:pt x="66339" y="15562"/>
                </a:lnTo>
                <a:lnTo>
                  <a:pt x="62324" y="19895"/>
                </a:lnTo>
                <a:lnTo>
                  <a:pt x="58694" y="24689"/>
                </a:lnTo>
                <a:lnTo>
                  <a:pt x="55321" y="28837"/>
                </a:lnTo>
                <a:lnTo>
                  <a:pt x="52121" y="32555"/>
                </a:lnTo>
                <a:lnTo>
                  <a:pt x="49035" y="35986"/>
                </a:lnTo>
                <a:lnTo>
                  <a:pt x="45072" y="42084"/>
                </a:lnTo>
                <a:lnTo>
                  <a:pt x="40525" y="49959"/>
                </a:lnTo>
                <a:lnTo>
                  <a:pt x="35589" y="59019"/>
                </a:lnTo>
                <a:lnTo>
                  <a:pt x="32299" y="66963"/>
                </a:lnTo>
                <a:lnTo>
                  <a:pt x="30105" y="74165"/>
                </a:lnTo>
                <a:lnTo>
                  <a:pt x="28642" y="80872"/>
                </a:lnTo>
                <a:lnTo>
                  <a:pt x="28620" y="88199"/>
                </a:lnTo>
                <a:lnTo>
                  <a:pt x="29557" y="95943"/>
                </a:lnTo>
                <a:lnTo>
                  <a:pt x="31134" y="103962"/>
                </a:lnTo>
                <a:lnTo>
                  <a:pt x="33138" y="111213"/>
                </a:lnTo>
                <a:lnTo>
                  <a:pt x="35428" y="117953"/>
                </a:lnTo>
                <a:lnTo>
                  <a:pt x="37905" y="124351"/>
                </a:lnTo>
                <a:lnTo>
                  <a:pt x="40511" y="129568"/>
                </a:lnTo>
                <a:lnTo>
                  <a:pt x="43199" y="133999"/>
                </a:lnTo>
                <a:lnTo>
                  <a:pt x="45944" y="137906"/>
                </a:lnTo>
                <a:lnTo>
                  <a:pt x="48727" y="140510"/>
                </a:lnTo>
                <a:lnTo>
                  <a:pt x="51535" y="142246"/>
                </a:lnTo>
                <a:lnTo>
                  <a:pt x="54359" y="143404"/>
                </a:lnTo>
                <a:lnTo>
                  <a:pt x="58147" y="145128"/>
                </a:lnTo>
                <a:lnTo>
                  <a:pt x="67434" y="149583"/>
                </a:lnTo>
                <a:lnTo>
                  <a:pt x="72579" y="151153"/>
                </a:lnTo>
                <a:lnTo>
                  <a:pt x="77914" y="152199"/>
                </a:lnTo>
                <a:lnTo>
                  <a:pt x="83375" y="152896"/>
                </a:lnTo>
                <a:lnTo>
                  <a:pt x="87967" y="152409"/>
                </a:lnTo>
                <a:lnTo>
                  <a:pt x="91983" y="151131"/>
                </a:lnTo>
                <a:lnTo>
                  <a:pt x="95612" y="149327"/>
                </a:lnTo>
                <a:lnTo>
                  <a:pt x="99936" y="148124"/>
                </a:lnTo>
                <a:lnTo>
                  <a:pt x="104724" y="147323"/>
                </a:lnTo>
                <a:lnTo>
                  <a:pt x="109821" y="146788"/>
                </a:lnTo>
                <a:lnTo>
                  <a:pt x="116076" y="145479"/>
                </a:lnTo>
                <a:lnTo>
                  <a:pt x="123104" y="143654"/>
                </a:lnTo>
                <a:lnTo>
                  <a:pt x="130647" y="141484"/>
                </a:lnTo>
                <a:lnTo>
                  <a:pt x="137581" y="139086"/>
                </a:lnTo>
                <a:lnTo>
                  <a:pt x="144108" y="136534"/>
                </a:lnTo>
                <a:lnTo>
                  <a:pt x="150364" y="133881"/>
                </a:lnTo>
                <a:lnTo>
                  <a:pt x="162396" y="128393"/>
                </a:lnTo>
                <a:lnTo>
                  <a:pt x="197167" y="111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96"/>
          <p:cNvSpPr/>
          <p:nvPr/>
        </p:nvSpPr>
        <p:spPr>
          <a:xfrm>
            <a:off x="7332344" y="3566160"/>
            <a:ext cx="154307" cy="154306"/>
          </a:xfrm>
          <a:custGeom>
            <a:avLst/>
            <a:gdLst/>
            <a:ahLst/>
            <a:cxnLst/>
            <a:rect l="0" t="0" r="0" b="0"/>
            <a:pathLst>
              <a:path w="154307" h="154306">
                <a:moveTo>
                  <a:pt x="0" y="0"/>
                </a:moveTo>
                <a:lnTo>
                  <a:pt x="0" y="19312"/>
                </a:lnTo>
                <a:lnTo>
                  <a:pt x="1906" y="24304"/>
                </a:lnTo>
                <a:lnTo>
                  <a:pt x="5081" y="30491"/>
                </a:lnTo>
                <a:lnTo>
                  <a:pt x="9102" y="37472"/>
                </a:lnTo>
                <a:lnTo>
                  <a:pt x="12736" y="43078"/>
                </a:lnTo>
                <a:lnTo>
                  <a:pt x="16111" y="47769"/>
                </a:lnTo>
                <a:lnTo>
                  <a:pt x="19313" y="51849"/>
                </a:lnTo>
                <a:lnTo>
                  <a:pt x="25258" y="57425"/>
                </a:lnTo>
                <a:lnTo>
                  <a:pt x="33032" y="64001"/>
                </a:lnTo>
                <a:lnTo>
                  <a:pt x="42023" y="71242"/>
                </a:lnTo>
                <a:lnTo>
                  <a:pt x="50875" y="77974"/>
                </a:lnTo>
                <a:lnTo>
                  <a:pt x="75082" y="95599"/>
                </a:lnTo>
                <a:lnTo>
                  <a:pt x="80535" y="99928"/>
                </a:lnTo>
                <a:lnTo>
                  <a:pt x="92944" y="110134"/>
                </a:lnTo>
                <a:lnTo>
                  <a:pt x="114334" y="127371"/>
                </a:lnTo>
                <a:lnTo>
                  <a:pt x="122895" y="133492"/>
                </a:lnTo>
                <a:lnTo>
                  <a:pt x="129556" y="137572"/>
                </a:lnTo>
                <a:lnTo>
                  <a:pt x="134948" y="140292"/>
                </a:lnTo>
                <a:lnTo>
                  <a:pt x="138543" y="143058"/>
                </a:lnTo>
                <a:lnTo>
                  <a:pt x="140940" y="145854"/>
                </a:lnTo>
                <a:lnTo>
                  <a:pt x="154306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97"/>
          <p:cNvSpPr/>
          <p:nvPr/>
        </p:nvSpPr>
        <p:spPr>
          <a:xfrm>
            <a:off x="8712831" y="3660457"/>
            <a:ext cx="25404" cy="342901"/>
          </a:xfrm>
          <a:custGeom>
            <a:avLst/>
            <a:gdLst/>
            <a:ahLst/>
            <a:cxnLst/>
            <a:rect l="0" t="0" r="0" b="0"/>
            <a:pathLst>
              <a:path w="25404" h="342901">
                <a:moveTo>
                  <a:pt x="25403" y="0"/>
                </a:moveTo>
                <a:lnTo>
                  <a:pt x="11751" y="4551"/>
                </a:lnTo>
                <a:lnTo>
                  <a:pt x="7729" y="6844"/>
                </a:lnTo>
                <a:lnTo>
                  <a:pt x="5048" y="9325"/>
                </a:lnTo>
                <a:lnTo>
                  <a:pt x="3261" y="11932"/>
                </a:lnTo>
                <a:lnTo>
                  <a:pt x="2070" y="15575"/>
                </a:lnTo>
                <a:lnTo>
                  <a:pt x="1275" y="19908"/>
                </a:lnTo>
                <a:lnTo>
                  <a:pt x="745" y="24702"/>
                </a:lnTo>
                <a:lnTo>
                  <a:pt x="392" y="32661"/>
                </a:lnTo>
                <a:lnTo>
                  <a:pt x="0" y="54203"/>
                </a:lnTo>
                <a:lnTo>
                  <a:pt x="847" y="69473"/>
                </a:lnTo>
                <a:lnTo>
                  <a:pt x="2366" y="87273"/>
                </a:lnTo>
                <a:lnTo>
                  <a:pt x="6593" y="132133"/>
                </a:lnTo>
                <a:lnTo>
                  <a:pt x="13375" y="216527"/>
                </a:lnTo>
                <a:lnTo>
                  <a:pt x="15295" y="247364"/>
                </a:lnTo>
                <a:lnTo>
                  <a:pt x="16148" y="269960"/>
                </a:lnTo>
                <a:lnTo>
                  <a:pt x="16696" y="303198"/>
                </a:lnTo>
                <a:lnTo>
                  <a:pt x="16831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98"/>
          <p:cNvSpPr/>
          <p:nvPr/>
        </p:nvSpPr>
        <p:spPr>
          <a:xfrm>
            <a:off x="8583930" y="3584294"/>
            <a:ext cx="282893" cy="144744"/>
          </a:xfrm>
          <a:custGeom>
            <a:avLst/>
            <a:gdLst/>
            <a:ahLst/>
            <a:cxnLst/>
            <a:rect l="0" t="0" r="0" b="0"/>
            <a:pathLst>
              <a:path w="282893" h="144744">
                <a:moveTo>
                  <a:pt x="0" y="144743"/>
                </a:moveTo>
                <a:lnTo>
                  <a:pt x="0" y="140193"/>
                </a:lnTo>
                <a:lnTo>
                  <a:pt x="952" y="137899"/>
                </a:lnTo>
                <a:lnTo>
                  <a:pt x="2539" y="135418"/>
                </a:lnTo>
                <a:lnTo>
                  <a:pt x="4551" y="132812"/>
                </a:lnTo>
                <a:lnTo>
                  <a:pt x="6844" y="130121"/>
                </a:lnTo>
                <a:lnTo>
                  <a:pt x="9325" y="127375"/>
                </a:lnTo>
                <a:lnTo>
                  <a:pt x="14621" y="121784"/>
                </a:lnTo>
                <a:lnTo>
                  <a:pt x="33170" y="103032"/>
                </a:lnTo>
                <a:lnTo>
                  <a:pt x="38306" y="98838"/>
                </a:lnTo>
                <a:lnTo>
                  <a:pt x="43634" y="95090"/>
                </a:lnTo>
                <a:lnTo>
                  <a:pt x="49091" y="91638"/>
                </a:lnTo>
                <a:lnTo>
                  <a:pt x="54636" y="87432"/>
                </a:lnTo>
                <a:lnTo>
                  <a:pt x="60236" y="82724"/>
                </a:lnTo>
                <a:lnTo>
                  <a:pt x="65875" y="77679"/>
                </a:lnTo>
                <a:lnTo>
                  <a:pt x="84840" y="59375"/>
                </a:lnTo>
                <a:lnTo>
                  <a:pt x="96564" y="47826"/>
                </a:lnTo>
                <a:lnTo>
                  <a:pt x="107238" y="39174"/>
                </a:lnTo>
                <a:lnTo>
                  <a:pt x="117212" y="32454"/>
                </a:lnTo>
                <a:lnTo>
                  <a:pt x="126719" y="27021"/>
                </a:lnTo>
                <a:lnTo>
                  <a:pt x="134962" y="21494"/>
                </a:lnTo>
                <a:lnTo>
                  <a:pt x="142362" y="15905"/>
                </a:lnTo>
                <a:lnTo>
                  <a:pt x="149200" y="10273"/>
                </a:lnTo>
                <a:lnTo>
                  <a:pt x="155664" y="6519"/>
                </a:lnTo>
                <a:lnTo>
                  <a:pt x="161879" y="4016"/>
                </a:lnTo>
                <a:lnTo>
                  <a:pt x="167928" y="2348"/>
                </a:lnTo>
                <a:lnTo>
                  <a:pt x="172912" y="1235"/>
                </a:lnTo>
                <a:lnTo>
                  <a:pt x="180989" y="0"/>
                </a:lnTo>
                <a:lnTo>
                  <a:pt x="183524" y="622"/>
                </a:lnTo>
                <a:lnTo>
                  <a:pt x="185215" y="1990"/>
                </a:lnTo>
                <a:lnTo>
                  <a:pt x="188045" y="6050"/>
                </a:lnTo>
                <a:lnTo>
                  <a:pt x="190133" y="8466"/>
                </a:lnTo>
                <a:lnTo>
                  <a:pt x="192478" y="11029"/>
                </a:lnTo>
                <a:lnTo>
                  <a:pt x="197623" y="16417"/>
                </a:lnTo>
                <a:lnTo>
                  <a:pt x="208687" y="27637"/>
                </a:lnTo>
                <a:lnTo>
                  <a:pt x="211515" y="31430"/>
                </a:lnTo>
                <a:lnTo>
                  <a:pt x="214352" y="35864"/>
                </a:lnTo>
                <a:lnTo>
                  <a:pt x="234851" y="70319"/>
                </a:lnTo>
                <a:lnTo>
                  <a:pt x="240387" y="80840"/>
                </a:lnTo>
                <a:lnTo>
                  <a:pt x="245031" y="90711"/>
                </a:lnTo>
                <a:lnTo>
                  <a:pt x="249079" y="100149"/>
                </a:lnTo>
                <a:lnTo>
                  <a:pt x="253683" y="108346"/>
                </a:lnTo>
                <a:lnTo>
                  <a:pt x="258656" y="115716"/>
                </a:lnTo>
                <a:lnTo>
                  <a:pt x="263877" y="122534"/>
                </a:lnTo>
                <a:lnTo>
                  <a:pt x="268311" y="128032"/>
                </a:lnTo>
                <a:lnTo>
                  <a:pt x="272218" y="132650"/>
                </a:lnTo>
                <a:lnTo>
                  <a:pt x="282892" y="1447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99"/>
          <p:cNvSpPr/>
          <p:nvPr/>
        </p:nvSpPr>
        <p:spPr>
          <a:xfrm>
            <a:off x="8326755" y="4243387"/>
            <a:ext cx="17146" cy="240031"/>
          </a:xfrm>
          <a:custGeom>
            <a:avLst/>
            <a:gdLst/>
            <a:ahLst/>
            <a:cxnLst/>
            <a:rect l="0" t="0" r="0" b="0"/>
            <a:pathLst>
              <a:path w="17146" h="240031">
                <a:moveTo>
                  <a:pt x="0" y="0"/>
                </a:moveTo>
                <a:lnTo>
                  <a:pt x="0" y="117257"/>
                </a:lnTo>
                <a:lnTo>
                  <a:pt x="952" y="131511"/>
                </a:lnTo>
                <a:lnTo>
                  <a:pt x="2539" y="145776"/>
                </a:lnTo>
                <a:lnTo>
                  <a:pt x="4551" y="160050"/>
                </a:lnTo>
                <a:lnTo>
                  <a:pt x="6844" y="171470"/>
                </a:lnTo>
                <a:lnTo>
                  <a:pt x="9324" y="180989"/>
                </a:lnTo>
                <a:lnTo>
                  <a:pt x="11931" y="189239"/>
                </a:lnTo>
                <a:lnTo>
                  <a:pt x="13670" y="197596"/>
                </a:lnTo>
                <a:lnTo>
                  <a:pt x="14828" y="206026"/>
                </a:lnTo>
                <a:lnTo>
                  <a:pt x="16115" y="221107"/>
                </a:lnTo>
                <a:lnTo>
                  <a:pt x="16687" y="230985"/>
                </a:lnTo>
                <a:lnTo>
                  <a:pt x="16941" y="238550"/>
                </a:lnTo>
                <a:lnTo>
                  <a:pt x="1714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00"/>
          <p:cNvSpPr/>
          <p:nvPr/>
        </p:nvSpPr>
        <p:spPr>
          <a:xfrm>
            <a:off x="8275319" y="4191952"/>
            <a:ext cx="25719" cy="8574"/>
          </a:xfrm>
          <a:custGeom>
            <a:avLst/>
            <a:gdLst/>
            <a:ahLst/>
            <a:cxnLst/>
            <a:rect l="0" t="0" r="0" b="0"/>
            <a:pathLst>
              <a:path w="25719" h="8574">
                <a:moveTo>
                  <a:pt x="25718" y="8573"/>
                </a:moveTo>
                <a:lnTo>
                  <a:pt x="20638" y="603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01"/>
          <p:cNvSpPr/>
          <p:nvPr/>
        </p:nvSpPr>
        <p:spPr>
          <a:xfrm>
            <a:off x="8396527" y="4218113"/>
            <a:ext cx="144541" cy="217244"/>
          </a:xfrm>
          <a:custGeom>
            <a:avLst/>
            <a:gdLst/>
            <a:ahLst/>
            <a:cxnLst/>
            <a:rect l="0" t="0" r="0" b="0"/>
            <a:pathLst>
              <a:path w="144541" h="217244">
                <a:moveTo>
                  <a:pt x="7380" y="8129"/>
                </a:moveTo>
                <a:lnTo>
                  <a:pt x="2829" y="17231"/>
                </a:lnTo>
                <a:lnTo>
                  <a:pt x="1489" y="22770"/>
                </a:lnTo>
                <a:lnTo>
                  <a:pt x="595" y="29319"/>
                </a:lnTo>
                <a:lnTo>
                  <a:pt x="0" y="36543"/>
                </a:lnTo>
                <a:lnTo>
                  <a:pt x="555" y="48980"/>
                </a:lnTo>
                <a:lnTo>
                  <a:pt x="1878" y="64890"/>
                </a:lnTo>
                <a:lnTo>
                  <a:pt x="4935" y="97174"/>
                </a:lnTo>
                <a:lnTo>
                  <a:pt x="5750" y="108450"/>
                </a:lnTo>
                <a:lnTo>
                  <a:pt x="6293" y="117872"/>
                </a:lnTo>
                <a:lnTo>
                  <a:pt x="6897" y="135961"/>
                </a:lnTo>
                <a:lnTo>
                  <a:pt x="7285" y="170857"/>
                </a:lnTo>
                <a:lnTo>
                  <a:pt x="7372" y="205946"/>
                </a:lnTo>
                <a:lnTo>
                  <a:pt x="8327" y="209539"/>
                </a:lnTo>
                <a:lnTo>
                  <a:pt x="11929" y="216072"/>
                </a:lnTo>
                <a:lnTo>
                  <a:pt x="13271" y="217243"/>
                </a:lnTo>
                <a:lnTo>
                  <a:pt x="14165" y="217071"/>
                </a:lnTo>
                <a:lnTo>
                  <a:pt x="14761" y="216003"/>
                </a:lnTo>
                <a:lnTo>
                  <a:pt x="15158" y="209577"/>
                </a:lnTo>
                <a:lnTo>
                  <a:pt x="15599" y="187197"/>
                </a:lnTo>
                <a:lnTo>
                  <a:pt x="17622" y="170370"/>
                </a:lnTo>
                <a:lnTo>
                  <a:pt x="20876" y="150580"/>
                </a:lnTo>
                <a:lnTo>
                  <a:pt x="24950" y="128813"/>
                </a:lnTo>
                <a:lnTo>
                  <a:pt x="28619" y="111445"/>
                </a:lnTo>
                <a:lnTo>
                  <a:pt x="32017" y="97009"/>
                </a:lnTo>
                <a:lnTo>
                  <a:pt x="35235" y="84528"/>
                </a:lnTo>
                <a:lnTo>
                  <a:pt x="38332" y="74302"/>
                </a:lnTo>
                <a:lnTo>
                  <a:pt x="41350" y="65579"/>
                </a:lnTo>
                <a:lnTo>
                  <a:pt x="44315" y="57859"/>
                </a:lnTo>
                <a:lnTo>
                  <a:pt x="47242" y="50807"/>
                </a:lnTo>
                <a:lnTo>
                  <a:pt x="50148" y="44202"/>
                </a:lnTo>
                <a:lnTo>
                  <a:pt x="55915" y="31781"/>
                </a:lnTo>
                <a:lnTo>
                  <a:pt x="61654" y="19911"/>
                </a:lnTo>
                <a:lnTo>
                  <a:pt x="64518" y="15984"/>
                </a:lnTo>
                <a:lnTo>
                  <a:pt x="67379" y="13365"/>
                </a:lnTo>
                <a:lnTo>
                  <a:pt x="70239" y="11620"/>
                </a:lnTo>
                <a:lnTo>
                  <a:pt x="73099" y="9504"/>
                </a:lnTo>
                <a:lnTo>
                  <a:pt x="75958" y="7141"/>
                </a:lnTo>
                <a:lnTo>
                  <a:pt x="78816" y="4613"/>
                </a:lnTo>
                <a:lnTo>
                  <a:pt x="82626" y="2927"/>
                </a:lnTo>
                <a:lnTo>
                  <a:pt x="87073" y="1804"/>
                </a:lnTo>
                <a:lnTo>
                  <a:pt x="98793" y="0"/>
                </a:lnTo>
                <a:lnTo>
                  <a:pt x="100707" y="805"/>
                </a:lnTo>
                <a:lnTo>
                  <a:pt x="102935" y="2294"/>
                </a:lnTo>
                <a:lnTo>
                  <a:pt x="105374" y="4239"/>
                </a:lnTo>
                <a:lnTo>
                  <a:pt x="107952" y="6488"/>
                </a:lnTo>
                <a:lnTo>
                  <a:pt x="110622" y="8941"/>
                </a:lnTo>
                <a:lnTo>
                  <a:pt x="113356" y="11528"/>
                </a:lnTo>
                <a:lnTo>
                  <a:pt x="115179" y="15157"/>
                </a:lnTo>
                <a:lnTo>
                  <a:pt x="116392" y="19482"/>
                </a:lnTo>
                <a:lnTo>
                  <a:pt x="117202" y="24270"/>
                </a:lnTo>
                <a:lnTo>
                  <a:pt x="117743" y="30320"/>
                </a:lnTo>
                <a:lnTo>
                  <a:pt x="118102" y="37210"/>
                </a:lnTo>
                <a:lnTo>
                  <a:pt x="118342" y="44662"/>
                </a:lnTo>
                <a:lnTo>
                  <a:pt x="119456" y="56297"/>
                </a:lnTo>
                <a:lnTo>
                  <a:pt x="124619" y="99765"/>
                </a:lnTo>
                <a:lnTo>
                  <a:pt x="125545" y="110177"/>
                </a:lnTo>
                <a:lnTo>
                  <a:pt x="126162" y="119024"/>
                </a:lnTo>
                <a:lnTo>
                  <a:pt x="126847" y="133933"/>
                </a:lnTo>
                <a:lnTo>
                  <a:pt x="127029" y="140576"/>
                </a:lnTo>
                <a:lnTo>
                  <a:pt x="128103" y="150719"/>
                </a:lnTo>
                <a:lnTo>
                  <a:pt x="134744" y="196981"/>
                </a:lnTo>
                <a:lnTo>
                  <a:pt x="136104" y="200705"/>
                </a:lnTo>
                <a:lnTo>
                  <a:pt x="137964" y="204141"/>
                </a:lnTo>
                <a:lnTo>
                  <a:pt x="144540" y="213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02"/>
          <p:cNvSpPr/>
          <p:nvPr/>
        </p:nvSpPr>
        <p:spPr>
          <a:xfrm>
            <a:off x="8609647" y="4243387"/>
            <a:ext cx="8573" cy="188596"/>
          </a:xfrm>
          <a:custGeom>
            <a:avLst/>
            <a:gdLst/>
            <a:ahLst/>
            <a:cxnLst/>
            <a:rect l="0" t="0" r="0" b="0"/>
            <a:pathLst>
              <a:path w="8573" h="188596">
                <a:moveTo>
                  <a:pt x="8572" y="0"/>
                </a:moveTo>
                <a:lnTo>
                  <a:pt x="4021" y="18203"/>
                </a:lnTo>
                <a:lnTo>
                  <a:pt x="3633" y="25471"/>
                </a:lnTo>
                <a:lnTo>
                  <a:pt x="4327" y="32221"/>
                </a:lnTo>
                <a:lnTo>
                  <a:pt x="5742" y="38625"/>
                </a:lnTo>
                <a:lnTo>
                  <a:pt x="6685" y="44800"/>
                </a:lnTo>
                <a:lnTo>
                  <a:pt x="7315" y="50822"/>
                </a:lnTo>
                <a:lnTo>
                  <a:pt x="7734" y="56741"/>
                </a:lnTo>
                <a:lnTo>
                  <a:pt x="7061" y="73070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03"/>
          <p:cNvSpPr/>
          <p:nvPr/>
        </p:nvSpPr>
        <p:spPr>
          <a:xfrm>
            <a:off x="8601075" y="41233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04"/>
          <p:cNvSpPr/>
          <p:nvPr/>
        </p:nvSpPr>
        <p:spPr>
          <a:xfrm>
            <a:off x="8738234" y="4106227"/>
            <a:ext cx="17147" cy="385764"/>
          </a:xfrm>
          <a:custGeom>
            <a:avLst/>
            <a:gdLst/>
            <a:ahLst/>
            <a:cxnLst/>
            <a:rect l="0" t="0" r="0" b="0"/>
            <a:pathLst>
              <a:path w="17147" h="385764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1" y="25435"/>
                </a:lnTo>
                <a:lnTo>
                  <a:pt x="4551" y="31244"/>
                </a:lnTo>
                <a:lnTo>
                  <a:pt x="5892" y="39880"/>
                </a:lnTo>
                <a:lnTo>
                  <a:pt x="6786" y="50399"/>
                </a:lnTo>
                <a:lnTo>
                  <a:pt x="7779" y="71929"/>
                </a:lnTo>
                <a:lnTo>
                  <a:pt x="8221" y="87849"/>
                </a:lnTo>
                <a:lnTo>
                  <a:pt x="9291" y="95713"/>
                </a:lnTo>
                <a:lnTo>
                  <a:pt x="10957" y="103814"/>
                </a:lnTo>
                <a:lnTo>
                  <a:pt x="13020" y="112072"/>
                </a:lnTo>
                <a:lnTo>
                  <a:pt x="13442" y="120434"/>
                </a:lnTo>
                <a:lnTo>
                  <a:pt x="12772" y="128867"/>
                </a:lnTo>
                <a:lnTo>
                  <a:pt x="11373" y="137346"/>
                </a:lnTo>
                <a:lnTo>
                  <a:pt x="11392" y="145857"/>
                </a:lnTo>
                <a:lnTo>
                  <a:pt x="12357" y="154388"/>
                </a:lnTo>
                <a:lnTo>
                  <a:pt x="13953" y="162933"/>
                </a:lnTo>
                <a:lnTo>
                  <a:pt x="15017" y="171487"/>
                </a:lnTo>
                <a:lnTo>
                  <a:pt x="15727" y="180047"/>
                </a:lnTo>
                <a:lnTo>
                  <a:pt x="16199" y="188612"/>
                </a:lnTo>
                <a:lnTo>
                  <a:pt x="16725" y="205747"/>
                </a:lnTo>
                <a:lnTo>
                  <a:pt x="17109" y="250391"/>
                </a:lnTo>
                <a:lnTo>
                  <a:pt x="17146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05"/>
          <p:cNvSpPr/>
          <p:nvPr/>
        </p:nvSpPr>
        <p:spPr>
          <a:xfrm>
            <a:off x="8695372" y="4220043"/>
            <a:ext cx="180023" cy="177650"/>
          </a:xfrm>
          <a:custGeom>
            <a:avLst/>
            <a:gdLst/>
            <a:ahLst/>
            <a:cxnLst/>
            <a:rect l="0" t="0" r="0" b="0"/>
            <a:pathLst>
              <a:path w="180023" h="177650">
                <a:moveTo>
                  <a:pt x="0" y="57634"/>
                </a:moveTo>
                <a:lnTo>
                  <a:pt x="13653" y="48532"/>
                </a:lnTo>
                <a:lnTo>
                  <a:pt x="18627" y="45851"/>
                </a:lnTo>
                <a:lnTo>
                  <a:pt x="22895" y="44064"/>
                </a:lnTo>
                <a:lnTo>
                  <a:pt x="26694" y="42872"/>
                </a:lnTo>
                <a:lnTo>
                  <a:pt x="31131" y="41125"/>
                </a:lnTo>
                <a:lnTo>
                  <a:pt x="35994" y="39008"/>
                </a:lnTo>
                <a:lnTo>
                  <a:pt x="41142" y="36644"/>
                </a:lnTo>
                <a:lnTo>
                  <a:pt x="54097" y="32211"/>
                </a:lnTo>
                <a:lnTo>
                  <a:pt x="93893" y="19665"/>
                </a:lnTo>
                <a:lnTo>
                  <a:pt x="109268" y="14224"/>
                </a:lnTo>
                <a:lnTo>
                  <a:pt x="120470" y="9644"/>
                </a:lnTo>
                <a:lnTo>
                  <a:pt x="128891" y="5638"/>
                </a:lnTo>
                <a:lnTo>
                  <a:pt x="135457" y="2968"/>
                </a:lnTo>
                <a:lnTo>
                  <a:pt x="140788" y="1187"/>
                </a:lnTo>
                <a:lnTo>
                  <a:pt x="145294" y="0"/>
                </a:lnTo>
                <a:lnTo>
                  <a:pt x="149250" y="162"/>
                </a:lnTo>
                <a:lnTo>
                  <a:pt x="152840" y="1222"/>
                </a:lnTo>
                <a:lnTo>
                  <a:pt x="160895" y="5216"/>
                </a:lnTo>
                <a:lnTo>
                  <a:pt x="162509" y="8401"/>
                </a:lnTo>
                <a:lnTo>
                  <a:pt x="164536" y="13382"/>
                </a:lnTo>
                <a:lnTo>
                  <a:pt x="166841" y="19561"/>
                </a:lnTo>
                <a:lnTo>
                  <a:pt x="169330" y="24632"/>
                </a:lnTo>
                <a:lnTo>
                  <a:pt x="171942" y="28965"/>
                </a:lnTo>
                <a:lnTo>
                  <a:pt x="174636" y="32807"/>
                </a:lnTo>
                <a:lnTo>
                  <a:pt x="175479" y="36320"/>
                </a:lnTo>
                <a:lnTo>
                  <a:pt x="175088" y="39614"/>
                </a:lnTo>
                <a:lnTo>
                  <a:pt x="173876" y="42764"/>
                </a:lnTo>
                <a:lnTo>
                  <a:pt x="174019" y="46768"/>
                </a:lnTo>
                <a:lnTo>
                  <a:pt x="175067" y="51343"/>
                </a:lnTo>
                <a:lnTo>
                  <a:pt x="176720" y="56297"/>
                </a:lnTo>
                <a:lnTo>
                  <a:pt x="177821" y="60553"/>
                </a:lnTo>
                <a:lnTo>
                  <a:pt x="178554" y="64342"/>
                </a:lnTo>
                <a:lnTo>
                  <a:pt x="179044" y="67822"/>
                </a:lnTo>
                <a:lnTo>
                  <a:pt x="179370" y="71093"/>
                </a:lnTo>
                <a:lnTo>
                  <a:pt x="179588" y="74227"/>
                </a:lnTo>
                <a:lnTo>
                  <a:pt x="179733" y="77269"/>
                </a:lnTo>
                <a:lnTo>
                  <a:pt x="179894" y="85728"/>
                </a:lnTo>
                <a:lnTo>
                  <a:pt x="180022" y="1776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06"/>
          <p:cNvSpPr/>
          <p:nvPr/>
        </p:nvSpPr>
        <p:spPr>
          <a:xfrm>
            <a:off x="8832532" y="4131945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07"/>
          <p:cNvSpPr/>
          <p:nvPr/>
        </p:nvSpPr>
        <p:spPr>
          <a:xfrm>
            <a:off x="8944059" y="4191952"/>
            <a:ext cx="102786" cy="224947"/>
          </a:xfrm>
          <a:custGeom>
            <a:avLst/>
            <a:gdLst/>
            <a:ahLst/>
            <a:cxnLst/>
            <a:rect l="0" t="0" r="0" b="0"/>
            <a:pathLst>
              <a:path w="102786" h="224947">
                <a:moveTo>
                  <a:pt x="85641" y="0"/>
                </a:moveTo>
                <a:lnTo>
                  <a:pt x="48554" y="37087"/>
                </a:lnTo>
                <a:lnTo>
                  <a:pt x="45675" y="40917"/>
                </a:lnTo>
                <a:lnTo>
                  <a:pt x="42805" y="45376"/>
                </a:lnTo>
                <a:lnTo>
                  <a:pt x="39939" y="50253"/>
                </a:lnTo>
                <a:lnTo>
                  <a:pt x="36123" y="57314"/>
                </a:lnTo>
                <a:lnTo>
                  <a:pt x="26803" y="75321"/>
                </a:lnTo>
                <a:lnTo>
                  <a:pt x="21651" y="86409"/>
                </a:lnTo>
                <a:lnTo>
                  <a:pt x="10846" y="111429"/>
                </a:lnTo>
                <a:lnTo>
                  <a:pt x="7202" y="121911"/>
                </a:lnTo>
                <a:lnTo>
                  <a:pt x="4773" y="130804"/>
                </a:lnTo>
                <a:lnTo>
                  <a:pt x="3154" y="138638"/>
                </a:lnTo>
                <a:lnTo>
                  <a:pt x="2074" y="144813"/>
                </a:lnTo>
                <a:lnTo>
                  <a:pt x="1356" y="149882"/>
                </a:lnTo>
                <a:lnTo>
                  <a:pt x="875" y="154214"/>
                </a:lnTo>
                <a:lnTo>
                  <a:pt x="556" y="159007"/>
                </a:lnTo>
                <a:lnTo>
                  <a:pt x="343" y="164107"/>
                </a:lnTo>
                <a:lnTo>
                  <a:pt x="42" y="177847"/>
                </a:lnTo>
                <a:lnTo>
                  <a:pt x="0" y="181429"/>
                </a:lnTo>
                <a:lnTo>
                  <a:pt x="924" y="184771"/>
                </a:lnTo>
                <a:lnTo>
                  <a:pt x="2493" y="187950"/>
                </a:lnTo>
                <a:lnTo>
                  <a:pt x="4492" y="191023"/>
                </a:lnTo>
                <a:lnTo>
                  <a:pt x="6776" y="193071"/>
                </a:lnTo>
                <a:lnTo>
                  <a:pt x="9252" y="194437"/>
                </a:lnTo>
                <a:lnTo>
                  <a:pt x="11854" y="195347"/>
                </a:lnTo>
                <a:lnTo>
                  <a:pt x="13591" y="195001"/>
                </a:lnTo>
                <a:lnTo>
                  <a:pt x="14747" y="193819"/>
                </a:lnTo>
                <a:lnTo>
                  <a:pt x="16985" y="188059"/>
                </a:lnTo>
                <a:lnTo>
                  <a:pt x="21155" y="175974"/>
                </a:lnTo>
                <a:lnTo>
                  <a:pt x="23600" y="170656"/>
                </a:lnTo>
                <a:lnTo>
                  <a:pt x="26182" y="166159"/>
                </a:lnTo>
                <a:lnTo>
                  <a:pt x="28857" y="162207"/>
                </a:lnTo>
                <a:lnTo>
                  <a:pt x="31593" y="154811"/>
                </a:lnTo>
                <a:lnTo>
                  <a:pt x="34368" y="145117"/>
                </a:lnTo>
                <a:lnTo>
                  <a:pt x="54218" y="65686"/>
                </a:lnTo>
                <a:lnTo>
                  <a:pt x="57072" y="56173"/>
                </a:lnTo>
                <a:lnTo>
                  <a:pt x="59927" y="47927"/>
                </a:lnTo>
                <a:lnTo>
                  <a:pt x="62784" y="40524"/>
                </a:lnTo>
                <a:lnTo>
                  <a:pt x="64688" y="34636"/>
                </a:lnTo>
                <a:lnTo>
                  <a:pt x="65957" y="29758"/>
                </a:lnTo>
                <a:lnTo>
                  <a:pt x="67367" y="23703"/>
                </a:lnTo>
                <a:lnTo>
                  <a:pt x="67743" y="23422"/>
                </a:lnTo>
                <a:lnTo>
                  <a:pt x="67994" y="24187"/>
                </a:lnTo>
                <a:lnTo>
                  <a:pt x="68161" y="29460"/>
                </a:lnTo>
                <a:lnTo>
                  <a:pt x="68494" y="138430"/>
                </a:lnTo>
                <a:lnTo>
                  <a:pt x="69448" y="149437"/>
                </a:lnTo>
                <a:lnTo>
                  <a:pt x="71035" y="162489"/>
                </a:lnTo>
                <a:lnTo>
                  <a:pt x="73047" y="176906"/>
                </a:lnTo>
                <a:lnTo>
                  <a:pt x="75340" y="188423"/>
                </a:lnTo>
                <a:lnTo>
                  <a:pt x="77821" y="198005"/>
                </a:lnTo>
                <a:lnTo>
                  <a:pt x="80427" y="206298"/>
                </a:lnTo>
                <a:lnTo>
                  <a:pt x="83117" y="212780"/>
                </a:lnTo>
                <a:lnTo>
                  <a:pt x="85864" y="218053"/>
                </a:lnTo>
                <a:lnTo>
                  <a:pt x="88647" y="222521"/>
                </a:lnTo>
                <a:lnTo>
                  <a:pt x="91455" y="224548"/>
                </a:lnTo>
                <a:lnTo>
                  <a:pt x="94279" y="224946"/>
                </a:lnTo>
                <a:lnTo>
                  <a:pt x="102785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08"/>
          <p:cNvSpPr/>
          <p:nvPr/>
        </p:nvSpPr>
        <p:spPr>
          <a:xfrm>
            <a:off x="9089707" y="4020502"/>
            <a:ext cx="25719" cy="385764"/>
          </a:xfrm>
          <a:custGeom>
            <a:avLst/>
            <a:gdLst/>
            <a:ahLst/>
            <a:cxnLst/>
            <a:rect l="0" t="0" r="0" b="0"/>
            <a:pathLst>
              <a:path w="25719" h="385764">
                <a:moveTo>
                  <a:pt x="0" y="0"/>
                </a:moveTo>
                <a:lnTo>
                  <a:pt x="4551" y="18203"/>
                </a:lnTo>
                <a:lnTo>
                  <a:pt x="5892" y="28328"/>
                </a:lnTo>
                <a:lnTo>
                  <a:pt x="6785" y="39840"/>
                </a:lnTo>
                <a:lnTo>
                  <a:pt x="7381" y="52278"/>
                </a:lnTo>
                <a:lnTo>
                  <a:pt x="8043" y="83877"/>
                </a:lnTo>
                <a:lnTo>
                  <a:pt x="8220" y="101638"/>
                </a:lnTo>
                <a:lnTo>
                  <a:pt x="9291" y="117289"/>
                </a:lnTo>
                <a:lnTo>
                  <a:pt x="10956" y="131532"/>
                </a:lnTo>
                <a:lnTo>
                  <a:pt x="13019" y="144838"/>
                </a:lnTo>
                <a:lnTo>
                  <a:pt x="14394" y="164186"/>
                </a:lnTo>
                <a:lnTo>
                  <a:pt x="15312" y="187563"/>
                </a:lnTo>
                <a:lnTo>
                  <a:pt x="15923" y="213624"/>
                </a:lnTo>
                <a:lnTo>
                  <a:pt x="17283" y="234809"/>
                </a:lnTo>
                <a:lnTo>
                  <a:pt x="19142" y="252742"/>
                </a:lnTo>
                <a:lnTo>
                  <a:pt x="21334" y="268507"/>
                </a:lnTo>
                <a:lnTo>
                  <a:pt x="22795" y="281875"/>
                </a:lnTo>
                <a:lnTo>
                  <a:pt x="23769" y="293644"/>
                </a:lnTo>
                <a:lnTo>
                  <a:pt x="24419" y="304347"/>
                </a:lnTo>
                <a:lnTo>
                  <a:pt x="25141" y="334021"/>
                </a:lnTo>
                <a:lnTo>
                  <a:pt x="25718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09"/>
          <p:cNvSpPr/>
          <p:nvPr/>
        </p:nvSpPr>
        <p:spPr>
          <a:xfrm>
            <a:off x="8140542" y="4560570"/>
            <a:ext cx="203359" cy="255770"/>
          </a:xfrm>
          <a:custGeom>
            <a:avLst/>
            <a:gdLst/>
            <a:ahLst/>
            <a:cxnLst/>
            <a:rect l="0" t="0" r="0" b="0"/>
            <a:pathLst>
              <a:path w="203359" h="255770">
                <a:moveTo>
                  <a:pt x="14763" y="34290"/>
                </a:moveTo>
                <a:lnTo>
                  <a:pt x="5662" y="43392"/>
                </a:lnTo>
                <a:lnTo>
                  <a:pt x="2980" y="47025"/>
                </a:lnTo>
                <a:lnTo>
                  <a:pt x="0" y="53602"/>
                </a:lnTo>
                <a:lnTo>
                  <a:pt x="159" y="57642"/>
                </a:lnTo>
                <a:lnTo>
                  <a:pt x="1217" y="62241"/>
                </a:lnTo>
                <a:lnTo>
                  <a:pt x="2874" y="67211"/>
                </a:lnTo>
                <a:lnTo>
                  <a:pt x="3980" y="71477"/>
                </a:lnTo>
                <a:lnTo>
                  <a:pt x="5208" y="78758"/>
                </a:lnTo>
                <a:lnTo>
                  <a:pt x="5535" y="82985"/>
                </a:lnTo>
                <a:lnTo>
                  <a:pt x="5753" y="87708"/>
                </a:lnTo>
                <a:lnTo>
                  <a:pt x="5899" y="92762"/>
                </a:lnTo>
                <a:lnTo>
                  <a:pt x="7901" y="98989"/>
                </a:lnTo>
                <a:lnTo>
                  <a:pt x="11141" y="105997"/>
                </a:lnTo>
                <a:lnTo>
                  <a:pt x="19820" y="122357"/>
                </a:lnTo>
                <a:lnTo>
                  <a:pt x="46485" y="174992"/>
                </a:lnTo>
                <a:lnTo>
                  <a:pt x="51151" y="183336"/>
                </a:lnTo>
                <a:lnTo>
                  <a:pt x="55214" y="189852"/>
                </a:lnTo>
                <a:lnTo>
                  <a:pt x="58876" y="195148"/>
                </a:lnTo>
                <a:lnTo>
                  <a:pt x="61316" y="199631"/>
                </a:lnTo>
                <a:lnTo>
                  <a:pt x="64028" y="207152"/>
                </a:lnTo>
                <a:lnTo>
                  <a:pt x="66656" y="212397"/>
                </a:lnTo>
                <a:lnTo>
                  <a:pt x="70313" y="218750"/>
                </a:lnTo>
                <a:lnTo>
                  <a:pt x="74657" y="225844"/>
                </a:lnTo>
                <a:lnTo>
                  <a:pt x="78505" y="231525"/>
                </a:lnTo>
                <a:lnTo>
                  <a:pt x="82022" y="236265"/>
                </a:lnTo>
                <a:lnTo>
                  <a:pt x="89961" y="246165"/>
                </a:lnTo>
                <a:lnTo>
                  <a:pt x="95887" y="252431"/>
                </a:lnTo>
                <a:lnTo>
                  <a:pt x="99326" y="254012"/>
                </a:lnTo>
                <a:lnTo>
                  <a:pt x="103523" y="255067"/>
                </a:lnTo>
                <a:lnTo>
                  <a:pt x="108226" y="255769"/>
                </a:lnTo>
                <a:lnTo>
                  <a:pt x="111361" y="255285"/>
                </a:lnTo>
                <a:lnTo>
                  <a:pt x="113452" y="254010"/>
                </a:lnTo>
                <a:lnTo>
                  <a:pt x="114846" y="252207"/>
                </a:lnTo>
                <a:lnTo>
                  <a:pt x="116395" y="245125"/>
                </a:lnTo>
                <a:lnTo>
                  <a:pt x="116807" y="240569"/>
                </a:lnTo>
                <a:lnTo>
                  <a:pt x="118034" y="233722"/>
                </a:lnTo>
                <a:lnTo>
                  <a:pt x="119806" y="225347"/>
                </a:lnTo>
                <a:lnTo>
                  <a:pt x="121938" y="215953"/>
                </a:lnTo>
                <a:lnTo>
                  <a:pt x="125265" y="203976"/>
                </a:lnTo>
                <a:lnTo>
                  <a:pt x="134043" y="175429"/>
                </a:lnTo>
                <a:lnTo>
                  <a:pt x="139050" y="156957"/>
                </a:lnTo>
                <a:lnTo>
                  <a:pt x="149693" y="113574"/>
                </a:lnTo>
                <a:lnTo>
                  <a:pt x="155199" y="95718"/>
                </a:lnTo>
                <a:lnTo>
                  <a:pt x="160774" y="80957"/>
                </a:lnTo>
                <a:lnTo>
                  <a:pt x="166397" y="68259"/>
                </a:lnTo>
                <a:lnTo>
                  <a:pt x="177723" y="43990"/>
                </a:lnTo>
                <a:lnTo>
                  <a:pt x="183410" y="32184"/>
                </a:lnTo>
                <a:lnTo>
                  <a:pt x="188155" y="23361"/>
                </a:lnTo>
                <a:lnTo>
                  <a:pt x="192269" y="16526"/>
                </a:lnTo>
                <a:lnTo>
                  <a:pt x="2033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10"/>
          <p:cNvSpPr/>
          <p:nvPr/>
        </p:nvSpPr>
        <p:spPr>
          <a:xfrm>
            <a:off x="8386803" y="4569142"/>
            <a:ext cx="119975" cy="204767"/>
          </a:xfrm>
          <a:custGeom>
            <a:avLst/>
            <a:gdLst/>
            <a:ahLst/>
            <a:cxnLst/>
            <a:rect l="0" t="0" r="0" b="0"/>
            <a:pathLst>
              <a:path w="119975" h="204767">
                <a:moveTo>
                  <a:pt x="42822" y="0"/>
                </a:moveTo>
                <a:lnTo>
                  <a:pt x="33721" y="4551"/>
                </a:lnTo>
                <a:lnTo>
                  <a:pt x="31038" y="6844"/>
                </a:lnTo>
                <a:lnTo>
                  <a:pt x="29251" y="9325"/>
                </a:lnTo>
                <a:lnTo>
                  <a:pt x="26312" y="15575"/>
                </a:lnTo>
                <a:lnTo>
                  <a:pt x="21832" y="24702"/>
                </a:lnTo>
                <a:lnTo>
                  <a:pt x="20256" y="28850"/>
                </a:lnTo>
                <a:lnTo>
                  <a:pt x="19205" y="32569"/>
                </a:lnTo>
                <a:lnTo>
                  <a:pt x="18505" y="36000"/>
                </a:lnTo>
                <a:lnTo>
                  <a:pt x="17085" y="40192"/>
                </a:lnTo>
                <a:lnTo>
                  <a:pt x="15187" y="44893"/>
                </a:lnTo>
                <a:lnTo>
                  <a:pt x="12968" y="49931"/>
                </a:lnTo>
                <a:lnTo>
                  <a:pt x="10537" y="57100"/>
                </a:lnTo>
                <a:lnTo>
                  <a:pt x="7963" y="65689"/>
                </a:lnTo>
                <a:lnTo>
                  <a:pt x="5295" y="75226"/>
                </a:lnTo>
                <a:lnTo>
                  <a:pt x="3517" y="85393"/>
                </a:lnTo>
                <a:lnTo>
                  <a:pt x="2330" y="95981"/>
                </a:lnTo>
                <a:lnTo>
                  <a:pt x="1540" y="106850"/>
                </a:lnTo>
                <a:lnTo>
                  <a:pt x="662" y="124007"/>
                </a:lnTo>
                <a:lnTo>
                  <a:pt x="272" y="137981"/>
                </a:lnTo>
                <a:lnTo>
                  <a:pt x="0" y="163774"/>
                </a:lnTo>
                <a:lnTo>
                  <a:pt x="939" y="168237"/>
                </a:lnTo>
                <a:lnTo>
                  <a:pt x="2518" y="173119"/>
                </a:lnTo>
                <a:lnTo>
                  <a:pt x="4522" y="178277"/>
                </a:lnTo>
                <a:lnTo>
                  <a:pt x="5859" y="183621"/>
                </a:lnTo>
                <a:lnTo>
                  <a:pt x="6749" y="189090"/>
                </a:lnTo>
                <a:lnTo>
                  <a:pt x="7344" y="194640"/>
                </a:lnTo>
                <a:lnTo>
                  <a:pt x="8692" y="198340"/>
                </a:lnTo>
                <a:lnTo>
                  <a:pt x="10544" y="200807"/>
                </a:lnTo>
                <a:lnTo>
                  <a:pt x="12731" y="202451"/>
                </a:lnTo>
                <a:lnTo>
                  <a:pt x="15141" y="203547"/>
                </a:lnTo>
                <a:lnTo>
                  <a:pt x="17701" y="204278"/>
                </a:lnTo>
                <a:lnTo>
                  <a:pt x="20359" y="204766"/>
                </a:lnTo>
                <a:lnTo>
                  <a:pt x="24037" y="204138"/>
                </a:lnTo>
                <a:lnTo>
                  <a:pt x="28393" y="202767"/>
                </a:lnTo>
                <a:lnTo>
                  <a:pt x="33203" y="200900"/>
                </a:lnTo>
                <a:lnTo>
                  <a:pt x="36409" y="198704"/>
                </a:lnTo>
                <a:lnTo>
                  <a:pt x="38547" y="196286"/>
                </a:lnTo>
                <a:lnTo>
                  <a:pt x="39972" y="193723"/>
                </a:lnTo>
                <a:lnTo>
                  <a:pt x="41874" y="189156"/>
                </a:lnTo>
                <a:lnTo>
                  <a:pt x="44095" y="183254"/>
                </a:lnTo>
                <a:lnTo>
                  <a:pt x="46528" y="176462"/>
                </a:lnTo>
                <a:lnTo>
                  <a:pt x="48150" y="170029"/>
                </a:lnTo>
                <a:lnTo>
                  <a:pt x="49231" y="163835"/>
                </a:lnTo>
                <a:lnTo>
                  <a:pt x="49952" y="157801"/>
                </a:lnTo>
                <a:lnTo>
                  <a:pt x="50433" y="151873"/>
                </a:lnTo>
                <a:lnTo>
                  <a:pt x="50754" y="146016"/>
                </a:lnTo>
                <a:lnTo>
                  <a:pt x="50967" y="140207"/>
                </a:lnTo>
                <a:lnTo>
                  <a:pt x="51267" y="118378"/>
                </a:lnTo>
                <a:lnTo>
                  <a:pt x="52263" y="111304"/>
                </a:lnTo>
                <a:lnTo>
                  <a:pt x="53878" y="104683"/>
                </a:lnTo>
                <a:lnTo>
                  <a:pt x="55908" y="98364"/>
                </a:lnTo>
                <a:lnTo>
                  <a:pt x="57260" y="92245"/>
                </a:lnTo>
                <a:lnTo>
                  <a:pt x="58162" y="86262"/>
                </a:lnTo>
                <a:lnTo>
                  <a:pt x="58764" y="80368"/>
                </a:lnTo>
                <a:lnTo>
                  <a:pt x="59165" y="73581"/>
                </a:lnTo>
                <a:lnTo>
                  <a:pt x="59610" y="58421"/>
                </a:lnTo>
                <a:lnTo>
                  <a:pt x="59935" y="24916"/>
                </a:lnTo>
                <a:lnTo>
                  <a:pt x="58993" y="21373"/>
                </a:lnTo>
                <a:lnTo>
                  <a:pt x="57413" y="18059"/>
                </a:lnTo>
                <a:lnTo>
                  <a:pt x="55408" y="14897"/>
                </a:lnTo>
                <a:lnTo>
                  <a:pt x="54070" y="13741"/>
                </a:lnTo>
                <a:lnTo>
                  <a:pt x="53177" y="13923"/>
                </a:lnTo>
                <a:lnTo>
                  <a:pt x="52583" y="14997"/>
                </a:lnTo>
                <a:lnTo>
                  <a:pt x="51922" y="18731"/>
                </a:lnTo>
                <a:lnTo>
                  <a:pt x="51747" y="21060"/>
                </a:lnTo>
                <a:lnTo>
                  <a:pt x="52582" y="27375"/>
                </a:lnTo>
                <a:lnTo>
                  <a:pt x="56049" y="47091"/>
                </a:lnTo>
                <a:lnTo>
                  <a:pt x="58308" y="56159"/>
                </a:lnTo>
                <a:lnTo>
                  <a:pt x="60766" y="64110"/>
                </a:lnTo>
                <a:lnTo>
                  <a:pt x="63357" y="71315"/>
                </a:lnTo>
                <a:lnTo>
                  <a:pt x="65084" y="78023"/>
                </a:lnTo>
                <a:lnTo>
                  <a:pt x="66236" y="84401"/>
                </a:lnTo>
                <a:lnTo>
                  <a:pt x="67004" y="90557"/>
                </a:lnTo>
                <a:lnTo>
                  <a:pt x="68468" y="96566"/>
                </a:lnTo>
                <a:lnTo>
                  <a:pt x="70397" y="102478"/>
                </a:lnTo>
                <a:lnTo>
                  <a:pt x="84886" y="139305"/>
                </a:lnTo>
                <a:lnTo>
                  <a:pt x="88963" y="149068"/>
                </a:lnTo>
                <a:lnTo>
                  <a:pt x="96031" y="164995"/>
                </a:lnTo>
                <a:lnTo>
                  <a:pt x="99250" y="170004"/>
                </a:lnTo>
                <a:lnTo>
                  <a:pt x="102347" y="173344"/>
                </a:lnTo>
                <a:lnTo>
                  <a:pt x="105366" y="175570"/>
                </a:lnTo>
                <a:lnTo>
                  <a:pt x="108330" y="177054"/>
                </a:lnTo>
                <a:lnTo>
                  <a:pt x="111259" y="178044"/>
                </a:lnTo>
                <a:lnTo>
                  <a:pt x="119974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11"/>
          <p:cNvSpPr/>
          <p:nvPr/>
        </p:nvSpPr>
        <p:spPr>
          <a:xfrm>
            <a:off x="8541067" y="4457700"/>
            <a:ext cx="454343" cy="288304"/>
          </a:xfrm>
          <a:custGeom>
            <a:avLst/>
            <a:gdLst/>
            <a:ahLst/>
            <a:cxnLst/>
            <a:rect l="0" t="0" r="0" b="0"/>
            <a:pathLst>
              <a:path w="454343" h="288304">
                <a:moveTo>
                  <a:pt x="0" y="0"/>
                </a:moveTo>
                <a:lnTo>
                  <a:pt x="0" y="31244"/>
                </a:lnTo>
                <a:lnTo>
                  <a:pt x="952" y="39879"/>
                </a:lnTo>
                <a:lnTo>
                  <a:pt x="2540" y="50399"/>
                </a:lnTo>
                <a:lnTo>
                  <a:pt x="4551" y="62174"/>
                </a:lnTo>
                <a:lnTo>
                  <a:pt x="5891" y="72881"/>
                </a:lnTo>
                <a:lnTo>
                  <a:pt x="6785" y="82878"/>
                </a:lnTo>
                <a:lnTo>
                  <a:pt x="7382" y="92399"/>
                </a:lnTo>
                <a:lnTo>
                  <a:pt x="8043" y="110599"/>
                </a:lnTo>
                <a:lnTo>
                  <a:pt x="8220" y="119452"/>
                </a:lnTo>
                <a:lnTo>
                  <a:pt x="9290" y="131070"/>
                </a:lnTo>
                <a:lnTo>
                  <a:pt x="10956" y="144530"/>
                </a:lnTo>
                <a:lnTo>
                  <a:pt x="13019" y="159218"/>
                </a:lnTo>
                <a:lnTo>
                  <a:pt x="16299" y="176630"/>
                </a:lnTo>
                <a:lnTo>
                  <a:pt x="25025" y="216297"/>
                </a:lnTo>
                <a:lnTo>
                  <a:pt x="29065" y="232780"/>
                </a:lnTo>
                <a:lnTo>
                  <a:pt x="32712" y="246627"/>
                </a:lnTo>
                <a:lnTo>
                  <a:pt x="36095" y="258715"/>
                </a:lnTo>
                <a:lnTo>
                  <a:pt x="40256" y="267727"/>
                </a:lnTo>
                <a:lnTo>
                  <a:pt x="44935" y="274687"/>
                </a:lnTo>
                <a:lnTo>
                  <a:pt x="49959" y="280280"/>
                </a:lnTo>
                <a:lnTo>
                  <a:pt x="58082" y="286493"/>
                </a:lnTo>
                <a:lnTo>
                  <a:pt x="61581" y="288151"/>
                </a:lnTo>
                <a:lnTo>
                  <a:pt x="63914" y="288303"/>
                </a:lnTo>
                <a:lnTo>
                  <a:pt x="65470" y="287451"/>
                </a:lnTo>
                <a:lnTo>
                  <a:pt x="70199" y="281703"/>
                </a:lnTo>
                <a:lnTo>
                  <a:pt x="72517" y="279242"/>
                </a:lnTo>
                <a:lnTo>
                  <a:pt x="75014" y="274744"/>
                </a:lnTo>
                <a:lnTo>
                  <a:pt x="77632" y="268887"/>
                </a:lnTo>
                <a:lnTo>
                  <a:pt x="80330" y="262126"/>
                </a:lnTo>
                <a:lnTo>
                  <a:pt x="82129" y="254760"/>
                </a:lnTo>
                <a:lnTo>
                  <a:pt x="83328" y="246993"/>
                </a:lnTo>
                <a:lnTo>
                  <a:pt x="84126" y="238957"/>
                </a:lnTo>
                <a:lnTo>
                  <a:pt x="84659" y="231694"/>
                </a:lnTo>
                <a:lnTo>
                  <a:pt x="85015" y="224948"/>
                </a:lnTo>
                <a:lnTo>
                  <a:pt x="85251" y="218545"/>
                </a:lnTo>
                <a:lnTo>
                  <a:pt x="86361" y="209514"/>
                </a:lnTo>
                <a:lnTo>
                  <a:pt x="88055" y="198731"/>
                </a:lnTo>
                <a:lnTo>
                  <a:pt x="90136" y="186780"/>
                </a:lnTo>
                <a:lnTo>
                  <a:pt x="91523" y="175955"/>
                </a:lnTo>
                <a:lnTo>
                  <a:pt x="92447" y="165880"/>
                </a:lnTo>
                <a:lnTo>
                  <a:pt x="93064" y="156307"/>
                </a:lnTo>
                <a:lnTo>
                  <a:pt x="94429" y="147067"/>
                </a:lnTo>
                <a:lnTo>
                  <a:pt x="96290" y="138050"/>
                </a:lnTo>
                <a:lnTo>
                  <a:pt x="98483" y="129180"/>
                </a:lnTo>
                <a:lnTo>
                  <a:pt x="99945" y="122315"/>
                </a:lnTo>
                <a:lnTo>
                  <a:pt x="100921" y="116786"/>
                </a:lnTo>
                <a:lnTo>
                  <a:pt x="102485" y="105619"/>
                </a:lnTo>
                <a:lnTo>
                  <a:pt x="102613" y="105655"/>
                </a:lnTo>
                <a:lnTo>
                  <a:pt x="102855" y="113560"/>
                </a:lnTo>
                <a:lnTo>
                  <a:pt x="102861" y="115711"/>
                </a:lnTo>
                <a:lnTo>
                  <a:pt x="105406" y="123182"/>
                </a:lnTo>
                <a:lnTo>
                  <a:pt x="107418" y="127841"/>
                </a:lnTo>
                <a:lnTo>
                  <a:pt x="109711" y="134758"/>
                </a:lnTo>
                <a:lnTo>
                  <a:pt x="112194" y="143178"/>
                </a:lnTo>
                <a:lnTo>
                  <a:pt x="114802" y="152602"/>
                </a:lnTo>
                <a:lnTo>
                  <a:pt x="117492" y="163647"/>
                </a:lnTo>
                <a:lnTo>
                  <a:pt x="123021" y="188619"/>
                </a:lnTo>
                <a:lnTo>
                  <a:pt x="125829" y="199089"/>
                </a:lnTo>
                <a:lnTo>
                  <a:pt x="128654" y="207973"/>
                </a:lnTo>
                <a:lnTo>
                  <a:pt x="131489" y="215801"/>
                </a:lnTo>
                <a:lnTo>
                  <a:pt x="134332" y="221972"/>
                </a:lnTo>
                <a:lnTo>
                  <a:pt x="137180" y="227039"/>
                </a:lnTo>
                <a:lnTo>
                  <a:pt x="144043" y="237464"/>
                </a:lnTo>
                <a:lnTo>
                  <a:pt x="145559" y="238319"/>
                </a:lnTo>
                <a:lnTo>
                  <a:pt x="149783" y="239269"/>
                </a:lnTo>
                <a:lnTo>
                  <a:pt x="161289" y="239963"/>
                </a:lnTo>
                <a:lnTo>
                  <a:pt x="164712" y="237460"/>
                </a:lnTo>
                <a:lnTo>
                  <a:pt x="171994" y="230696"/>
                </a:lnTo>
                <a:lnTo>
                  <a:pt x="174670" y="228092"/>
                </a:lnTo>
                <a:lnTo>
                  <a:pt x="176454" y="224451"/>
                </a:lnTo>
                <a:lnTo>
                  <a:pt x="177644" y="220119"/>
                </a:lnTo>
                <a:lnTo>
                  <a:pt x="178436" y="215326"/>
                </a:lnTo>
                <a:lnTo>
                  <a:pt x="179918" y="210226"/>
                </a:lnTo>
                <a:lnTo>
                  <a:pt x="181858" y="204920"/>
                </a:lnTo>
                <a:lnTo>
                  <a:pt x="184104" y="199478"/>
                </a:lnTo>
                <a:lnTo>
                  <a:pt x="186600" y="190892"/>
                </a:lnTo>
                <a:lnTo>
                  <a:pt x="187264" y="187269"/>
                </a:lnTo>
                <a:lnTo>
                  <a:pt x="190544" y="173083"/>
                </a:lnTo>
                <a:lnTo>
                  <a:pt x="192751" y="163966"/>
                </a:lnTo>
                <a:lnTo>
                  <a:pt x="196129" y="155983"/>
                </a:lnTo>
                <a:lnTo>
                  <a:pt x="200285" y="148756"/>
                </a:lnTo>
                <a:lnTo>
                  <a:pt x="204961" y="142033"/>
                </a:lnTo>
                <a:lnTo>
                  <a:pt x="208078" y="136599"/>
                </a:lnTo>
                <a:lnTo>
                  <a:pt x="211542" y="128020"/>
                </a:lnTo>
                <a:lnTo>
                  <a:pt x="213418" y="126304"/>
                </a:lnTo>
                <a:lnTo>
                  <a:pt x="215622" y="126113"/>
                </a:lnTo>
                <a:lnTo>
                  <a:pt x="220609" y="127487"/>
                </a:lnTo>
                <a:lnTo>
                  <a:pt x="226001" y="128098"/>
                </a:lnTo>
                <a:lnTo>
                  <a:pt x="227820" y="129214"/>
                </a:lnTo>
                <a:lnTo>
                  <a:pt x="229033" y="130910"/>
                </a:lnTo>
                <a:lnTo>
                  <a:pt x="240080" y="158679"/>
                </a:lnTo>
                <a:lnTo>
                  <a:pt x="243874" y="166746"/>
                </a:lnTo>
                <a:lnTo>
                  <a:pt x="247355" y="173076"/>
                </a:lnTo>
                <a:lnTo>
                  <a:pt x="250628" y="178249"/>
                </a:lnTo>
                <a:lnTo>
                  <a:pt x="253764" y="183603"/>
                </a:lnTo>
                <a:lnTo>
                  <a:pt x="256806" y="189076"/>
                </a:lnTo>
                <a:lnTo>
                  <a:pt x="259786" y="194631"/>
                </a:lnTo>
                <a:lnTo>
                  <a:pt x="265638" y="203343"/>
                </a:lnTo>
                <a:lnTo>
                  <a:pt x="268532" y="206999"/>
                </a:lnTo>
                <a:lnTo>
                  <a:pt x="271748" y="213602"/>
                </a:lnTo>
                <a:lnTo>
                  <a:pt x="272605" y="216696"/>
                </a:lnTo>
                <a:lnTo>
                  <a:pt x="276098" y="222674"/>
                </a:lnTo>
                <a:lnTo>
                  <a:pt x="278362" y="225602"/>
                </a:lnTo>
                <a:lnTo>
                  <a:pt x="280825" y="227554"/>
                </a:lnTo>
                <a:lnTo>
                  <a:pt x="283419" y="228855"/>
                </a:lnTo>
                <a:lnTo>
                  <a:pt x="288842" y="230301"/>
                </a:lnTo>
                <a:lnTo>
                  <a:pt x="302926" y="231305"/>
                </a:lnTo>
                <a:lnTo>
                  <a:pt x="305773" y="230403"/>
                </a:lnTo>
                <a:lnTo>
                  <a:pt x="315493" y="224063"/>
                </a:lnTo>
                <a:lnTo>
                  <a:pt x="321512" y="218328"/>
                </a:lnTo>
                <a:lnTo>
                  <a:pt x="325784" y="214132"/>
                </a:lnTo>
                <a:lnTo>
                  <a:pt x="328631" y="209429"/>
                </a:lnTo>
                <a:lnTo>
                  <a:pt x="330530" y="204390"/>
                </a:lnTo>
                <a:lnTo>
                  <a:pt x="331796" y="199125"/>
                </a:lnTo>
                <a:lnTo>
                  <a:pt x="333593" y="193710"/>
                </a:lnTo>
                <a:lnTo>
                  <a:pt x="335743" y="188195"/>
                </a:lnTo>
                <a:lnTo>
                  <a:pt x="338129" y="182613"/>
                </a:lnTo>
                <a:lnTo>
                  <a:pt x="343320" y="171331"/>
                </a:lnTo>
                <a:lnTo>
                  <a:pt x="354413" y="148566"/>
                </a:lnTo>
                <a:lnTo>
                  <a:pt x="357243" y="138096"/>
                </a:lnTo>
                <a:lnTo>
                  <a:pt x="360081" y="124449"/>
                </a:lnTo>
                <a:lnTo>
                  <a:pt x="362927" y="108684"/>
                </a:lnTo>
                <a:lnTo>
                  <a:pt x="365776" y="95316"/>
                </a:lnTo>
                <a:lnTo>
                  <a:pt x="368629" y="83546"/>
                </a:lnTo>
                <a:lnTo>
                  <a:pt x="371483" y="72842"/>
                </a:lnTo>
                <a:lnTo>
                  <a:pt x="373385" y="64754"/>
                </a:lnTo>
                <a:lnTo>
                  <a:pt x="374653" y="58409"/>
                </a:lnTo>
                <a:lnTo>
                  <a:pt x="375499" y="53226"/>
                </a:lnTo>
                <a:lnTo>
                  <a:pt x="375111" y="48819"/>
                </a:lnTo>
                <a:lnTo>
                  <a:pt x="373899" y="44929"/>
                </a:lnTo>
                <a:lnTo>
                  <a:pt x="372138" y="41382"/>
                </a:lnTo>
                <a:lnTo>
                  <a:pt x="370013" y="39018"/>
                </a:lnTo>
                <a:lnTo>
                  <a:pt x="367642" y="37442"/>
                </a:lnTo>
                <a:lnTo>
                  <a:pt x="361546" y="34912"/>
                </a:lnTo>
                <a:lnTo>
                  <a:pt x="351388" y="39025"/>
                </a:lnTo>
                <a:lnTo>
                  <a:pt x="348559" y="41256"/>
                </a:lnTo>
                <a:lnTo>
                  <a:pt x="346672" y="43696"/>
                </a:lnTo>
                <a:lnTo>
                  <a:pt x="339094" y="59008"/>
                </a:lnTo>
                <a:lnTo>
                  <a:pt x="335600" y="67914"/>
                </a:lnTo>
                <a:lnTo>
                  <a:pt x="326639" y="93049"/>
                </a:lnTo>
                <a:lnTo>
                  <a:pt x="323486" y="104895"/>
                </a:lnTo>
                <a:lnTo>
                  <a:pt x="321385" y="115650"/>
                </a:lnTo>
                <a:lnTo>
                  <a:pt x="319984" y="125677"/>
                </a:lnTo>
                <a:lnTo>
                  <a:pt x="319051" y="135220"/>
                </a:lnTo>
                <a:lnTo>
                  <a:pt x="318428" y="144439"/>
                </a:lnTo>
                <a:lnTo>
                  <a:pt x="318013" y="153442"/>
                </a:lnTo>
                <a:lnTo>
                  <a:pt x="317552" y="173606"/>
                </a:lnTo>
                <a:lnTo>
                  <a:pt x="317428" y="184317"/>
                </a:lnTo>
                <a:lnTo>
                  <a:pt x="318299" y="193363"/>
                </a:lnTo>
                <a:lnTo>
                  <a:pt x="319832" y="201298"/>
                </a:lnTo>
                <a:lnTo>
                  <a:pt x="321805" y="208494"/>
                </a:lnTo>
                <a:lnTo>
                  <a:pt x="323122" y="214243"/>
                </a:lnTo>
                <a:lnTo>
                  <a:pt x="324585" y="223171"/>
                </a:lnTo>
                <a:lnTo>
                  <a:pt x="326880" y="226886"/>
                </a:lnTo>
                <a:lnTo>
                  <a:pt x="334509" y="233553"/>
                </a:lnTo>
                <a:lnTo>
                  <a:pt x="341711" y="237151"/>
                </a:lnTo>
                <a:lnTo>
                  <a:pt x="344965" y="238111"/>
                </a:lnTo>
                <a:lnTo>
                  <a:pt x="348088" y="237798"/>
                </a:lnTo>
                <a:lnTo>
                  <a:pt x="351121" y="236637"/>
                </a:lnTo>
                <a:lnTo>
                  <a:pt x="357031" y="232807"/>
                </a:lnTo>
                <a:lnTo>
                  <a:pt x="366666" y="225295"/>
                </a:lnTo>
                <a:lnTo>
                  <a:pt x="380210" y="217037"/>
                </a:lnTo>
                <a:lnTo>
                  <a:pt x="387422" y="211396"/>
                </a:lnTo>
                <a:lnTo>
                  <a:pt x="393537" y="204748"/>
                </a:lnTo>
                <a:lnTo>
                  <a:pt x="401422" y="195553"/>
                </a:lnTo>
                <a:lnTo>
                  <a:pt x="410490" y="184661"/>
                </a:lnTo>
                <a:lnTo>
                  <a:pt x="418440" y="176447"/>
                </a:lnTo>
                <a:lnTo>
                  <a:pt x="425646" y="170019"/>
                </a:lnTo>
                <a:lnTo>
                  <a:pt x="432354" y="164781"/>
                </a:lnTo>
                <a:lnTo>
                  <a:pt x="442347" y="156421"/>
                </a:lnTo>
                <a:lnTo>
                  <a:pt x="454342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57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Find </a:t>
            </a:r>
            <a:r>
              <a:rPr lang="en-US" dirty="0" smtClean="0"/>
              <a:t>a function that passes through (2, 4) and (3, 10</a:t>
            </a:r>
            <a:r>
              <a:rPr lang="en-US" dirty="0" smtClean="0"/>
              <a:t>).</a:t>
            </a:r>
            <a:endParaRPr lang="en-US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a linear function</a:t>
            </a:r>
          </a:p>
        </p:txBody>
      </p:sp>
      <p:sp>
        <p:nvSpPr>
          <p:cNvPr id="5" name="SMARTPenAnnotation379"/>
          <p:cNvSpPr/>
          <p:nvPr/>
        </p:nvSpPr>
        <p:spPr>
          <a:xfrm>
            <a:off x="5240654" y="1997692"/>
            <a:ext cx="488634" cy="419754"/>
          </a:xfrm>
          <a:custGeom>
            <a:avLst/>
            <a:gdLst/>
            <a:ahLst/>
            <a:cxnLst/>
            <a:rect l="0" t="0" r="0" b="0"/>
            <a:pathLst>
              <a:path w="488634" h="419754">
                <a:moveTo>
                  <a:pt x="0" y="33990"/>
                </a:moveTo>
                <a:lnTo>
                  <a:pt x="0" y="43092"/>
                </a:lnTo>
                <a:lnTo>
                  <a:pt x="953" y="45773"/>
                </a:lnTo>
                <a:lnTo>
                  <a:pt x="2541" y="47560"/>
                </a:lnTo>
                <a:lnTo>
                  <a:pt x="4551" y="48752"/>
                </a:lnTo>
                <a:lnTo>
                  <a:pt x="5892" y="51451"/>
                </a:lnTo>
                <a:lnTo>
                  <a:pt x="7382" y="59531"/>
                </a:lnTo>
                <a:lnTo>
                  <a:pt x="9684" y="66257"/>
                </a:lnTo>
                <a:lnTo>
                  <a:pt x="13124" y="74551"/>
                </a:lnTo>
                <a:lnTo>
                  <a:pt x="17322" y="83891"/>
                </a:lnTo>
                <a:lnTo>
                  <a:pt x="21073" y="94880"/>
                </a:lnTo>
                <a:lnTo>
                  <a:pt x="24526" y="106968"/>
                </a:lnTo>
                <a:lnTo>
                  <a:pt x="27781" y="119790"/>
                </a:lnTo>
                <a:lnTo>
                  <a:pt x="30904" y="130242"/>
                </a:lnTo>
                <a:lnTo>
                  <a:pt x="33937" y="139116"/>
                </a:lnTo>
                <a:lnTo>
                  <a:pt x="36913" y="146936"/>
                </a:lnTo>
                <a:lnTo>
                  <a:pt x="38896" y="158818"/>
                </a:lnTo>
                <a:lnTo>
                  <a:pt x="40219" y="173406"/>
                </a:lnTo>
                <a:lnTo>
                  <a:pt x="41688" y="203585"/>
                </a:lnTo>
                <a:lnTo>
                  <a:pt x="42341" y="226523"/>
                </a:lnTo>
                <a:lnTo>
                  <a:pt x="44419" y="247118"/>
                </a:lnTo>
                <a:lnTo>
                  <a:pt x="51810" y="305561"/>
                </a:lnTo>
                <a:lnTo>
                  <a:pt x="55495" y="327432"/>
                </a:lnTo>
                <a:lnTo>
                  <a:pt x="58905" y="342966"/>
                </a:lnTo>
                <a:lnTo>
                  <a:pt x="66669" y="370189"/>
                </a:lnTo>
                <a:lnTo>
                  <a:pt x="66354" y="371470"/>
                </a:lnTo>
                <a:lnTo>
                  <a:pt x="65191" y="371372"/>
                </a:lnTo>
                <a:lnTo>
                  <a:pt x="63463" y="370354"/>
                </a:lnTo>
                <a:lnTo>
                  <a:pt x="62312" y="368723"/>
                </a:lnTo>
                <a:lnTo>
                  <a:pt x="59738" y="361876"/>
                </a:lnTo>
                <a:lnTo>
                  <a:pt x="53366" y="351910"/>
                </a:lnTo>
                <a:lnTo>
                  <a:pt x="45446" y="332658"/>
                </a:lnTo>
                <a:lnTo>
                  <a:pt x="39884" y="320401"/>
                </a:lnTo>
                <a:lnTo>
                  <a:pt x="38019" y="313514"/>
                </a:lnTo>
                <a:lnTo>
                  <a:pt x="36776" y="306064"/>
                </a:lnTo>
                <a:lnTo>
                  <a:pt x="35947" y="298240"/>
                </a:lnTo>
                <a:lnTo>
                  <a:pt x="35396" y="287309"/>
                </a:lnTo>
                <a:lnTo>
                  <a:pt x="34782" y="259924"/>
                </a:lnTo>
                <a:lnTo>
                  <a:pt x="34436" y="221478"/>
                </a:lnTo>
                <a:lnTo>
                  <a:pt x="35340" y="207559"/>
                </a:lnTo>
                <a:lnTo>
                  <a:pt x="36895" y="192565"/>
                </a:lnTo>
                <a:lnTo>
                  <a:pt x="38884" y="176854"/>
                </a:lnTo>
                <a:lnTo>
                  <a:pt x="40211" y="162570"/>
                </a:lnTo>
                <a:lnTo>
                  <a:pt x="41095" y="149238"/>
                </a:lnTo>
                <a:lnTo>
                  <a:pt x="41684" y="136539"/>
                </a:lnTo>
                <a:lnTo>
                  <a:pt x="43030" y="126169"/>
                </a:lnTo>
                <a:lnTo>
                  <a:pt x="44879" y="117350"/>
                </a:lnTo>
                <a:lnTo>
                  <a:pt x="47065" y="109566"/>
                </a:lnTo>
                <a:lnTo>
                  <a:pt x="52033" y="93297"/>
                </a:lnTo>
                <a:lnTo>
                  <a:pt x="54692" y="84958"/>
                </a:lnTo>
                <a:lnTo>
                  <a:pt x="58369" y="75589"/>
                </a:lnTo>
                <a:lnTo>
                  <a:pt x="62725" y="65533"/>
                </a:lnTo>
                <a:lnTo>
                  <a:pt x="67535" y="55018"/>
                </a:lnTo>
                <a:lnTo>
                  <a:pt x="72646" y="45151"/>
                </a:lnTo>
                <a:lnTo>
                  <a:pt x="77958" y="35716"/>
                </a:lnTo>
                <a:lnTo>
                  <a:pt x="83405" y="26568"/>
                </a:lnTo>
                <a:lnTo>
                  <a:pt x="91997" y="16404"/>
                </a:lnTo>
                <a:lnTo>
                  <a:pt x="105274" y="5328"/>
                </a:lnTo>
                <a:lnTo>
                  <a:pt x="108283" y="3452"/>
                </a:lnTo>
                <a:lnTo>
                  <a:pt x="114166" y="1367"/>
                </a:lnTo>
                <a:lnTo>
                  <a:pt x="127384" y="194"/>
                </a:lnTo>
                <a:lnTo>
                  <a:pt x="131595" y="982"/>
                </a:lnTo>
                <a:lnTo>
                  <a:pt x="138815" y="4397"/>
                </a:lnTo>
                <a:lnTo>
                  <a:pt x="152163" y="14351"/>
                </a:lnTo>
                <a:lnTo>
                  <a:pt x="161608" y="19864"/>
                </a:lnTo>
                <a:lnTo>
                  <a:pt x="169616" y="28029"/>
                </a:lnTo>
                <a:lnTo>
                  <a:pt x="177303" y="38008"/>
                </a:lnTo>
                <a:lnTo>
                  <a:pt x="187069" y="48793"/>
                </a:lnTo>
                <a:lnTo>
                  <a:pt x="195220" y="59937"/>
                </a:lnTo>
                <a:lnTo>
                  <a:pt x="198727" y="65575"/>
                </a:lnTo>
                <a:lnTo>
                  <a:pt x="202969" y="73144"/>
                </a:lnTo>
                <a:lnTo>
                  <a:pt x="212764" y="91715"/>
                </a:lnTo>
                <a:lnTo>
                  <a:pt x="217090" y="101048"/>
                </a:lnTo>
                <a:lnTo>
                  <a:pt x="220927" y="110128"/>
                </a:lnTo>
                <a:lnTo>
                  <a:pt x="224437" y="119039"/>
                </a:lnTo>
                <a:lnTo>
                  <a:pt x="227730" y="130694"/>
                </a:lnTo>
                <a:lnTo>
                  <a:pt x="230878" y="144179"/>
                </a:lnTo>
                <a:lnTo>
                  <a:pt x="233929" y="158885"/>
                </a:lnTo>
                <a:lnTo>
                  <a:pt x="236915" y="178213"/>
                </a:lnTo>
                <a:lnTo>
                  <a:pt x="242773" y="225089"/>
                </a:lnTo>
                <a:lnTo>
                  <a:pt x="242812" y="248067"/>
                </a:lnTo>
                <a:lnTo>
                  <a:pt x="240932" y="270053"/>
                </a:lnTo>
                <a:lnTo>
                  <a:pt x="237774" y="291378"/>
                </a:lnTo>
                <a:lnTo>
                  <a:pt x="235668" y="308452"/>
                </a:lnTo>
                <a:lnTo>
                  <a:pt x="234265" y="322692"/>
                </a:lnTo>
                <a:lnTo>
                  <a:pt x="233330" y="335043"/>
                </a:lnTo>
                <a:lnTo>
                  <a:pt x="231753" y="345182"/>
                </a:lnTo>
                <a:lnTo>
                  <a:pt x="229750" y="353847"/>
                </a:lnTo>
                <a:lnTo>
                  <a:pt x="227462" y="361528"/>
                </a:lnTo>
                <a:lnTo>
                  <a:pt x="224984" y="368554"/>
                </a:lnTo>
                <a:lnTo>
                  <a:pt x="219691" y="381440"/>
                </a:lnTo>
                <a:lnTo>
                  <a:pt x="214163" y="390977"/>
                </a:lnTo>
                <a:lnTo>
                  <a:pt x="209484" y="398391"/>
                </a:lnTo>
                <a:lnTo>
                  <a:pt x="206850" y="406015"/>
                </a:lnTo>
                <a:lnTo>
                  <a:pt x="206480" y="405832"/>
                </a:lnTo>
                <a:lnTo>
                  <a:pt x="206233" y="404757"/>
                </a:lnTo>
                <a:lnTo>
                  <a:pt x="201336" y="398694"/>
                </a:lnTo>
                <a:lnTo>
                  <a:pt x="196480" y="385946"/>
                </a:lnTo>
                <a:lnTo>
                  <a:pt x="193852" y="377212"/>
                </a:lnTo>
                <a:lnTo>
                  <a:pt x="193052" y="365675"/>
                </a:lnTo>
                <a:lnTo>
                  <a:pt x="193472" y="352268"/>
                </a:lnTo>
                <a:lnTo>
                  <a:pt x="194704" y="337615"/>
                </a:lnTo>
                <a:lnTo>
                  <a:pt x="198613" y="303555"/>
                </a:lnTo>
                <a:lnTo>
                  <a:pt x="200989" y="285137"/>
                </a:lnTo>
                <a:lnTo>
                  <a:pt x="204478" y="269049"/>
                </a:lnTo>
                <a:lnTo>
                  <a:pt x="208709" y="254513"/>
                </a:lnTo>
                <a:lnTo>
                  <a:pt x="213435" y="241013"/>
                </a:lnTo>
                <a:lnTo>
                  <a:pt x="219442" y="225346"/>
                </a:lnTo>
                <a:lnTo>
                  <a:pt x="241550" y="171439"/>
                </a:lnTo>
                <a:lnTo>
                  <a:pt x="257851" y="132861"/>
                </a:lnTo>
                <a:lnTo>
                  <a:pt x="265246" y="117049"/>
                </a:lnTo>
                <a:lnTo>
                  <a:pt x="272081" y="103650"/>
                </a:lnTo>
                <a:lnTo>
                  <a:pt x="278542" y="91860"/>
                </a:lnTo>
                <a:lnTo>
                  <a:pt x="284755" y="82095"/>
                </a:lnTo>
                <a:lnTo>
                  <a:pt x="290802" y="73680"/>
                </a:lnTo>
                <a:lnTo>
                  <a:pt x="296738" y="66165"/>
                </a:lnTo>
                <a:lnTo>
                  <a:pt x="302601" y="59250"/>
                </a:lnTo>
                <a:lnTo>
                  <a:pt x="314194" y="46487"/>
                </a:lnTo>
                <a:lnTo>
                  <a:pt x="328237" y="34464"/>
                </a:lnTo>
                <a:lnTo>
                  <a:pt x="335982" y="28591"/>
                </a:lnTo>
                <a:lnTo>
                  <a:pt x="352209" y="16985"/>
                </a:lnTo>
                <a:lnTo>
                  <a:pt x="360536" y="11224"/>
                </a:lnTo>
                <a:lnTo>
                  <a:pt x="374868" y="4822"/>
                </a:lnTo>
                <a:lnTo>
                  <a:pt x="386636" y="1976"/>
                </a:lnTo>
                <a:lnTo>
                  <a:pt x="398616" y="374"/>
                </a:lnTo>
                <a:lnTo>
                  <a:pt x="405128" y="0"/>
                </a:lnTo>
                <a:lnTo>
                  <a:pt x="409151" y="1805"/>
                </a:lnTo>
                <a:lnTo>
                  <a:pt x="418700" y="8890"/>
                </a:lnTo>
                <a:lnTo>
                  <a:pt x="426755" y="18390"/>
                </a:lnTo>
                <a:lnTo>
                  <a:pt x="433509" y="28962"/>
                </a:lnTo>
                <a:lnTo>
                  <a:pt x="439686" y="40010"/>
                </a:lnTo>
                <a:lnTo>
                  <a:pt x="442667" y="46576"/>
                </a:lnTo>
                <a:lnTo>
                  <a:pt x="445606" y="53811"/>
                </a:lnTo>
                <a:lnTo>
                  <a:pt x="448518" y="61491"/>
                </a:lnTo>
                <a:lnTo>
                  <a:pt x="451412" y="73279"/>
                </a:lnTo>
                <a:lnTo>
                  <a:pt x="454294" y="87805"/>
                </a:lnTo>
                <a:lnTo>
                  <a:pt x="457168" y="104157"/>
                </a:lnTo>
                <a:lnTo>
                  <a:pt x="459084" y="118868"/>
                </a:lnTo>
                <a:lnTo>
                  <a:pt x="460361" y="132485"/>
                </a:lnTo>
                <a:lnTo>
                  <a:pt x="461213" y="145374"/>
                </a:lnTo>
                <a:lnTo>
                  <a:pt x="462733" y="157776"/>
                </a:lnTo>
                <a:lnTo>
                  <a:pt x="464699" y="169854"/>
                </a:lnTo>
                <a:lnTo>
                  <a:pt x="466961" y="181716"/>
                </a:lnTo>
                <a:lnTo>
                  <a:pt x="468471" y="193434"/>
                </a:lnTo>
                <a:lnTo>
                  <a:pt x="469476" y="205056"/>
                </a:lnTo>
                <a:lnTo>
                  <a:pt x="470147" y="216614"/>
                </a:lnTo>
                <a:lnTo>
                  <a:pt x="470892" y="237076"/>
                </a:lnTo>
                <a:lnTo>
                  <a:pt x="471312" y="264661"/>
                </a:lnTo>
                <a:lnTo>
                  <a:pt x="471485" y="365606"/>
                </a:lnTo>
                <a:lnTo>
                  <a:pt x="472439" y="375083"/>
                </a:lnTo>
                <a:lnTo>
                  <a:pt x="474027" y="384258"/>
                </a:lnTo>
                <a:lnTo>
                  <a:pt x="476038" y="393232"/>
                </a:lnTo>
                <a:lnTo>
                  <a:pt x="480813" y="405743"/>
                </a:lnTo>
                <a:lnTo>
                  <a:pt x="488633" y="4197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0"/>
          <p:cNvSpPr/>
          <p:nvPr/>
        </p:nvSpPr>
        <p:spPr>
          <a:xfrm>
            <a:off x="5806440" y="2100262"/>
            <a:ext cx="360045" cy="68581"/>
          </a:xfrm>
          <a:custGeom>
            <a:avLst/>
            <a:gdLst/>
            <a:ahLst/>
            <a:cxnLst/>
            <a:rect l="0" t="0" r="0" b="0"/>
            <a:pathLst>
              <a:path w="360045" h="68581">
                <a:moveTo>
                  <a:pt x="0" y="68580"/>
                </a:moveTo>
                <a:lnTo>
                  <a:pt x="4551" y="64029"/>
                </a:lnTo>
                <a:lnTo>
                  <a:pt x="7796" y="61736"/>
                </a:lnTo>
                <a:lnTo>
                  <a:pt x="11865" y="59255"/>
                </a:lnTo>
                <a:lnTo>
                  <a:pt x="16482" y="56648"/>
                </a:lnTo>
                <a:lnTo>
                  <a:pt x="25275" y="53958"/>
                </a:lnTo>
                <a:lnTo>
                  <a:pt x="36853" y="51212"/>
                </a:lnTo>
                <a:lnTo>
                  <a:pt x="50286" y="48429"/>
                </a:lnTo>
                <a:lnTo>
                  <a:pt x="93152" y="37716"/>
                </a:lnTo>
                <a:lnTo>
                  <a:pt x="119251" y="30859"/>
                </a:lnTo>
                <a:lnTo>
                  <a:pt x="146176" y="25335"/>
                </a:lnTo>
                <a:lnTo>
                  <a:pt x="173650" y="20700"/>
                </a:lnTo>
                <a:lnTo>
                  <a:pt x="201492" y="16658"/>
                </a:lnTo>
                <a:lnTo>
                  <a:pt x="222910" y="13010"/>
                </a:lnTo>
                <a:lnTo>
                  <a:pt x="240047" y="9626"/>
                </a:lnTo>
                <a:lnTo>
                  <a:pt x="254329" y="6417"/>
                </a:lnTo>
                <a:lnTo>
                  <a:pt x="267660" y="4278"/>
                </a:lnTo>
                <a:lnTo>
                  <a:pt x="280357" y="2852"/>
                </a:lnTo>
                <a:lnTo>
                  <a:pt x="292632" y="1901"/>
                </a:lnTo>
                <a:lnTo>
                  <a:pt x="304626" y="1268"/>
                </a:lnTo>
                <a:lnTo>
                  <a:pt x="328111" y="563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1"/>
          <p:cNvSpPr/>
          <p:nvPr/>
        </p:nvSpPr>
        <p:spPr>
          <a:xfrm>
            <a:off x="5883592" y="2220277"/>
            <a:ext cx="351474" cy="59342"/>
          </a:xfrm>
          <a:custGeom>
            <a:avLst/>
            <a:gdLst/>
            <a:ahLst/>
            <a:cxnLst/>
            <a:rect l="0" t="0" r="0" b="0"/>
            <a:pathLst>
              <a:path w="351474" h="59342">
                <a:moveTo>
                  <a:pt x="0" y="25718"/>
                </a:moveTo>
                <a:lnTo>
                  <a:pt x="4551" y="39370"/>
                </a:lnTo>
                <a:lnTo>
                  <a:pt x="5891" y="44344"/>
                </a:lnTo>
                <a:lnTo>
                  <a:pt x="6785" y="48613"/>
                </a:lnTo>
                <a:lnTo>
                  <a:pt x="7381" y="52411"/>
                </a:lnTo>
                <a:lnTo>
                  <a:pt x="8730" y="54943"/>
                </a:lnTo>
                <a:lnTo>
                  <a:pt x="10583" y="56631"/>
                </a:lnTo>
                <a:lnTo>
                  <a:pt x="12770" y="57757"/>
                </a:lnTo>
                <a:lnTo>
                  <a:pt x="20281" y="59007"/>
                </a:lnTo>
                <a:lnTo>
                  <a:pt x="24950" y="59341"/>
                </a:lnTo>
                <a:lnTo>
                  <a:pt x="29969" y="58611"/>
                </a:lnTo>
                <a:lnTo>
                  <a:pt x="35219" y="57171"/>
                </a:lnTo>
                <a:lnTo>
                  <a:pt x="40625" y="55259"/>
                </a:lnTo>
                <a:lnTo>
                  <a:pt x="48990" y="53032"/>
                </a:lnTo>
                <a:lnTo>
                  <a:pt x="70986" y="48017"/>
                </a:lnTo>
                <a:lnTo>
                  <a:pt x="81614" y="45347"/>
                </a:lnTo>
                <a:lnTo>
                  <a:pt x="91557" y="42613"/>
                </a:lnTo>
                <a:lnTo>
                  <a:pt x="101043" y="39839"/>
                </a:lnTo>
                <a:lnTo>
                  <a:pt x="150800" y="26833"/>
                </a:lnTo>
                <a:lnTo>
                  <a:pt x="169114" y="22651"/>
                </a:lnTo>
                <a:lnTo>
                  <a:pt x="204702" y="15465"/>
                </a:lnTo>
                <a:lnTo>
                  <a:pt x="256867" y="6064"/>
                </a:lnTo>
                <a:lnTo>
                  <a:pt x="273163" y="4043"/>
                </a:lnTo>
                <a:lnTo>
                  <a:pt x="288788" y="2695"/>
                </a:lnTo>
                <a:lnTo>
                  <a:pt x="315993" y="1198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2"/>
          <p:cNvSpPr/>
          <p:nvPr/>
        </p:nvSpPr>
        <p:spPr>
          <a:xfrm>
            <a:off x="6440804" y="2135124"/>
            <a:ext cx="737237" cy="15382"/>
          </a:xfrm>
          <a:custGeom>
            <a:avLst/>
            <a:gdLst/>
            <a:ahLst/>
            <a:cxnLst/>
            <a:rect l="0" t="0" r="0" b="0"/>
            <a:pathLst>
              <a:path w="737237" h="15382">
                <a:moveTo>
                  <a:pt x="0" y="8001"/>
                </a:moveTo>
                <a:lnTo>
                  <a:pt x="22755" y="8001"/>
                </a:lnTo>
                <a:lnTo>
                  <a:pt x="40888" y="8953"/>
                </a:lnTo>
                <a:lnTo>
                  <a:pt x="91515" y="12551"/>
                </a:lnTo>
                <a:lnTo>
                  <a:pt x="124827" y="13892"/>
                </a:lnTo>
                <a:lnTo>
                  <a:pt x="202482" y="15381"/>
                </a:lnTo>
                <a:lnTo>
                  <a:pt x="244525" y="14826"/>
                </a:lnTo>
                <a:lnTo>
                  <a:pt x="416426" y="9631"/>
                </a:lnTo>
                <a:lnTo>
                  <a:pt x="457640" y="9088"/>
                </a:lnTo>
                <a:lnTo>
                  <a:pt x="538993" y="5944"/>
                </a:lnTo>
                <a:lnTo>
                  <a:pt x="614838" y="2324"/>
                </a:lnTo>
                <a:lnTo>
                  <a:pt x="713058" y="0"/>
                </a:lnTo>
                <a:lnTo>
                  <a:pt x="737236" y="80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3"/>
          <p:cNvSpPr/>
          <p:nvPr/>
        </p:nvSpPr>
        <p:spPr>
          <a:xfrm>
            <a:off x="7118032" y="2134552"/>
            <a:ext cx="591503" cy="25709"/>
          </a:xfrm>
          <a:custGeom>
            <a:avLst/>
            <a:gdLst/>
            <a:ahLst/>
            <a:cxnLst/>
            <a:rect l="0" t="0" r="0" b="0"/>
            <a:pathLst>
              <a:path w="591503" h="25709">
                <a:moveTo>
                  <a:pt x="0" y="17145"/>
                </a:moveTo>
                <a:lnTo>
                  <a:pt x="183847" y="17145"/>
                </a:lnTo>
                <a:lnTo>
                  <a:pt x="190193" y="18098"/>
                </a:lnTo>
                <a:lnTo>
                  <a:pt x="196328" y="19685"/>
                </a:lnTo>
                <a:lnTo>
                  <a:pt x="202323" y="21696"/>
                </a:lnTo>
                <a:lnTo>
                  <a:pt x="208224" y="23037"/>
                </a:lnTo>
                <a:lnTo>
                  <a:pt x="214064" y="23930"/>
                </a:lnTo>
                <a:lnTo>
                  <a:pt x="219861" y="24526"/>
                </a:lnTo>
                <a:lnTo>
                  <a:pt x="233252" y="24923"/>
                </a:lnTo>
                <a:lnTo>
                  <a:pt x="393778" y="25708"/>
                </a:lnTo>
                <a:lnTo>
                  <a:pt x="407299" y="24759"/>
                </a:lnTo>
                <a:lnTo>
                  <a:pt x="457019" y="19824"/>
                </a:lnTo>
                <a:lnTo>
                  <a:pt x="468510" y="18931"/>
                </a:lnTo>
                <a:lnTo>
                  <a:pt x="478075" y="18336"/>
                </a:lnTo>
                <a:lnTo>
                  <a:pt x="489214" y="16986"/>
                </a:lnTo>
                <a:lnTo>
                  <a:pt x="501403" y="15134"/>
                </a:lnTo>
                <a:lnTo>
                  <a:pt x="514292" y="12947"/>
                </a:lnTo>
                <a:lnTo>
                  <a:pt x="523836" y="11489"/>
                </a:lnTo>
                <a:lnTo>
                  <a:pt x="531151" y="10517"/>
                </a:lnTo>
                <a:lnTo>
                  <a:pt x="536981" y="9869"/>
                </a:lnTo>
                <a:lnTo>
                  <a:pt x="551078" y="9149"/>
                </a:lnTo>
                <a:lnTo>
                  <a:pt x="574310" y="8686"/>
                </a:lnTo>
                <a:lnTo>
                  <a:pt x="578136" y="7696"/>
                </a:lnTo>
                <a:lnTo>
                  <a:pt x="581639" y="6083"/>
                </a:lnTo>
                <a:lnTo>
                  <a:pt x="5915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4"/>
          <p:cNvSpPr/>
          <p:nvPr/>
        </p:nvSpPr>
        <p:spPr>
          <a:xfrm>
            <a:off x="6355433" y="1740217"/>
            <a:ext cx="102518" cy="368619"/>
          </a:xfrm>
          <a:custGeom>
            <a:avLst/>
            <a:gdLst/>
            <a:ahLst/>
            <a:cxnLst/>
            <a:rect l="0" t="0" r="0" b="0"/>
            <a:pathLst>
              <a:path w="102518" h="368619">
                <a:moveTo>
                  <a:pt x="8219" y="0"/>
                </a:moveTo>
                <a:lnTo>
                  <a:pt x="3669" y="9102"/>
                </a:lnTo>
                <a:lnTo>
                  <a:pt x="1434" y="16110"/>
                </a:lnTo>
                <a:lnTo>
                  <a:pt x="441" y="24305"/>
                </a:lnTo>
                <a:lnTo>
                  <a:pt x="176" y="30491"/>
                </a:lnTo>
                <a:lnTo>
                  <a:pt x="0" y="37472"/>
                </a:lnTo>
                <a:lnTo>
                  <a:pt x="1787" y="50699"/>
                </a:lnTo>
                <a:lnTo>
                  <a:pt x="4883" y="68089"/>
                </a:lnTo>
                <a:lnTo>
                  <a:pt x="8852" y="88255"/>
                </a:lnTo>
                <a:lnTo>
                  <a:pt x="12451" y="104557"/>
                </a:lnTo>
                <a:lnTo>
                  <a:pt x="15803" y="118282"/>
                </a:lnTo>
                <a:lnTo>
                  <a:pt x="18990" y="130290"/>
                </a:lnTo>
                <a:lnTo>
                  <a:pt x="21115" y="140200"/>
                </a:lnTo>
                <a:lnTo>
                  <a:pt x="22531" y="148712"/>
                </a:lnTo>
                <a:lnTo>
                  <a:pt x="23476" y="156291"/>
                </a:lnTo>
                <a:lnTo>
                  <a:pt x="26010" y="166107"/>
                </a:lnTo>
                <a:lnTo>
                  <a:pt x="29605" y="177413"/>
                </a:lnTo>
                <a:lnTo>
                  <a:pt x="33906" y="189713"/>
                </a:lnTo>
                <a:lnTo>
                  <a:pt x="36774" y="200770"/>
                </a:lnTo>
                <a:lnTo>
                  <a:pt x="38686" y="210999"/>
                </a:lnTo>
                <a:lnTo>
                  <a:pt x="39960" y="220676"/>
                </a:lnTo>
                <a:lnTo>
                  <a:pt x="40809" y="230937"/>
                </a:lnTo>
                <a:lnTo>
                  <a:pt x="41376" y="241588"/>
                </a:lnTo>
                <a:lnTo>
                  <a:pt x="41754" y="252499"/>
                </a:lnTo>
                <a:lnTo>
                  <a:pt x="42958" y="261678"/>
                </a:lnTo>
                <a:lnTo>
                  <a:pt x="44713" y="269702"/>
                </a:lnTo>
                <a:lnTo>
                  <a:pt x="46836" y="276956"/>
                </a:lnTo>
                <a:lnTo>
                  <a:pt x="49203" y="286555"/>
                </a:lnTo>
                <a:lnTo>
                  <a:pt x="54375" y="309920"/>
                </a:lnTo>
                <a:lnTo>
                  <a:pt x="57087" y="319009"/>
                </a:lnTo>
                <a:lnTo>
                  <a:pt x="59848" y="326020"/>
                </a:lnTo>
                <a:lnTo>
                  <a:pt x="62641" y="331647"/>
                </a:lnTo>
                <a:lnTo>
                  <a:pt x="65744" y="340438"/>
                </a:lnTo>
                <a:lnTo>
                  <a:pt x="66571" y="344117"/>
                </a:lnTo>
                <a:lnTo>
                  <a:pt x="68076" y="346569"/>
                </a:lnTo>
                <a:lnTo>
                  <a:pt x="70031" y="348203"/>
                </a:lnTo>
                <a:lnTo>
                  <a:pt x="72287" y="349293"/>
                </a:lnTo>
                <a:lnTo>
                  <a:pt x="74744" y="350972"/>
                </a:lnTo>
                <a:lnTo>
                  <a:pt x="77334" y="353044"/>
                </a:lnTo>
                <a:lnTo>
                  <a:pt x="80013" y="355378"/>
                </a:lnTo>
                <a:lnTo>
                  <a:pt x="83704" y="357886"/>
                </a:lnTo>
                <a:lnTo>
                  <a:pt x="88070" y="360511"/>
                </a:lnTo>
                <a:lnTo>
                  <a:pt x="102517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5"/>
          <p:cNvSpPr/>
          <p:nvPr/>
        </p:nvSpPr>
        <p:spPr>
          <a:xfrm>
            <a:off x="6511536" y="1757362"/>
            <a:ext cx="308774" cy="298779"/>
          </a:xfrm>
          <a:custGeom>
            <a:avLst/>
            <a:gdLst/>
            <a:ahLst/>
            <a:cxnLst/>
            <a:rect l="0" t="0" r="0" b="0"/>
            <a:pathLst>
              <a:path w="308774" h="298779">
                <a:moveTo>
                  <a:pt x="83573" y="0"/>
                </a:moveTo>
                <a:lnTo>
                  <a:pt x="74472" y="0"/>
                </a:lnTo>
                <a:lnTo>
                  <a:pt x="70838" y="953"/>
                </a:lnTo>
                <a:lnTo>
                  <a:pt x="64261" y="4551"/>
                </a:lnTo>
                <a:lnTo>
                  <a:pt x="55203" y="11932"/>
                </a:lnTo>
                <a:lnTo>
                  <a:pt x="49375" y="19908"/>
                </a:lnTo>
                <a:lnTo>
                  <a:pt x="46486" y="24702"/>
                </a:lnTo>
                <a:lnTo>
                  <a:pt x="38198" y="37649"/>
                </a:lnTo>
                <a:lnTo>
                  <a:pt x="33321" y="45102"/>
                </a:lnTo>
                <a:lnTo>
                  <a:pt x="28164" y="53880"/>
                </a:lnTo>
                <a:lnTo>
                  <a:pt x="22821" y="63543"/>
                </a:lnTo>
                <a:lnTo>
                  <a:pt x="17355" y="73794"/>
                </a:lnTo>
                <a:lnTo>
                  <a:pt x="12758" y="84439"/>
                </a:lnTo>
                <a:lnTo>
                  <a:pt x="8741" y="95345"/>
                </a:lnTo>
                <a:lnTo>
                  <a:pt x="5110" y="106426"/>
                </a:lnTo>
                <a:lnTo>
                  <a:pt x="2689" y="117623"/>
                </a:lnTo>
                <a:lnTo>
                  <a:pt x="1076" y="128898"/>
                </a:lnTo>
                <a:lnTo>
                  <a:pt x="0" y="140224"/>
                </a:lnTo>
                <a:lnTo>
                  <a:pt x="1188" y="151586"/>
                </a:lnTo>
                <a:lnTo>
                  <a:pt x="3885" y="162970"/>
                </a:lnTo>
                <a:lnTo>
                  <a:pt x="21901" y="217717"/>
                </a:lnTo>
                <a:lnTo>
                  <a:pt x="27219" y="228965"/>
                </a:lnTo>
                <a:lnTo>
                  <a:pt x="32669" y="237416"/>
                </a:lnTo>
                <a:lnTo>
                  <a:pt x="38207" y="244002"/>
                </a:lnTo>
                <a:lnTo>
                  <a:pt x="44756" y="251251"/>
                </a:lnTo>
                <a:lnTo>
                  <a:pt x="59655" y="266925"/>
                </a:lnTo>
                <a:lnTo>
                  <a:pt x="75005" y="282712"/>
                </a:lnTo>
                <a:lnTo>
                  <a:pt x="79766" y="285630"/>
                </a:lnTo>
                <a:lnTo>
                  <a:pt x="84845" y="287575"/>
                </a:lnTo>
                <a:lnTo>
                  <a:pt x="90137" y="288872"/>
                </a:lnTo>
                <a:lnTo>
                  <a:pt x="95569" y="289736"/>
                </a:lnTo>
                <a:lnTo>
                  <a:pt x="101096" y="290312"/>
                </a:lnTo>
                <a:lnTo>
                  <a:pt x="106685" y="290697"/>
                </a:lnTo>
                <a:lnTo>
                  <a:pt x="112316" y="291905"/>
                </a:lnTo>
                <a:lnTo>
                  <a:pt x="117975" y="293663"/>
                </a:lnTo>
                <a:lnTo>
                  <a:pt x="123653" y="295788"/>
                </a:lnTo>
                <a:lnTo>
                  <a:pt x="129343" y="297205"/>
                </a:lnTo>
                <a:lnTo>
                  <a:pt x="135042" y="298149"/>
                </a:lnTo>
                <a:lnTo>
                  <a:pt x="140746" y="298778"/>
                </a:lnTo>
                <a:lnTo>
                  <a:pt x="146453" y="298246"/>
                </a:lnTo>
                <a:lnTo>
                  <a:pt x="152164" y="296938"/>
                </a:lnTo>
                <a:lnTo>
                  <a:pt x="157875" y="295114"/>
                </a:lnTo>
                <a:lnTo>
                  <a:pt x="163588" y="293898"/>
                </a:lnTo>
                <a:lnTo>
                  <a:pt x="169301" y="293087"/>
                </a:lnTo>
                <a:lnTo>
                  <a:pt x="175015" y="292546"/>
                </a:lnTo>
                <a:lnTo>
                  <a:pt x="179777" y="291233"/>
                </a:lnTo>
                <a:lnTo>
                  <a:pt x="187608" y="287235"/>
                </a:lnTo>
                <a:lnTo>
                  <a:pt x="201884" y="279742"/>
                </a:lnTo>
                <a:lnTo>
                  <a:pt x="211024" y="275077"/>
                </a:lnTo>
                <a:lnTo>
                  <a:pt x="219024" y="270062"/>
                </a:lnTo>
                <a:lnTo>
                  <a:pt x="226261" y="264814"/>
                </a:lnTo>
                <a:lnTo>
                  <a:pt x="232991" y="259410"/>
                </a:lnTo>
                <a:lnTo>
                  <a:pt x="240335" y="252950"/>
                </a:lnTo>
                <a:lnTo>
                  <a:pt x="248089" y="245786"/>
                </a:lnTo>
                <a:lnTo>
                  <a:pt x="256116" y="238152"/>
                </a:lnTo>
                <a:lnTo>
                  <a:pt x="262419" y="231158"/>
                </a:lnTo>
                <a:lnTo>
                  <a:pt x="267574" y="224591"/>
                </a:lnTo>
                <a:lnTo>
                  <a:pt x="271963" y="218307"/>
                </a:lnTo>
                <a:lnTo>
                  <a:pt x="277747" y="209355"/>
                </a:lnTo>
                <a:lnTo>
                  <a:pt x="291792" y="186710"/>
                </a:lnTo>
                <a:lnTo>
                  <a:pt x="297634" y="174003"/>
                </a:lnTo>
                <a:lnTo>
                  <a:pt x="302480" y="160769"/>
                </a:lnTo>
                <a:lnTo>
                  <a:pt x="306664" y="147185"/>
                </a:lnTo>
                <a:lnTo>
                  <a:pt x="308501" y="136223"/>
                </a:lnTo>
                <a:lnTo>
                  <a:pt x="308773" y="127010"/>
                </a:lnTo>
                <a:lnTo>
                  <a:pt x="308001" y="118964"/>
                </a:lnTo>
                <a:lnTo>
                  <a:pt x="306534" y="109789"/>
                </a:lnTo>
                <a:lnTo>
                  <a:pt x="304604" y="99863"/>
                </a:lnTo>
                <a:lnTo>
                  <a:pt x="302365" y="89435"/>
                </a:lnTo>
                <a:lnTo>
                  <a:pt x="298967" y="78673"/>
                </a:lnTo>
                <a:lnTo>
                  <a:pt x="294797" y="67689"/>
                </a:lnTo>
                <a:lnTo>
                  <a:pt x="290111" y="56556"/>
                </a:lnTo>
                <a:lnTo>
                  <a:pt x="285083" y="48182"/>
                </a:lnTo>
                <a:lnTo>
                  <a:pt x="279826" y="41646"/>
                </a:lnTo>
                <a:lnTo>
                  <a:pt x="262251" y="24313"/>
                </a:lnTo>
                <a:lnTo>
                  <a:pt x="253155" y="17791"/>
                </a:lnTo>
                <a:lnTo>
                  <a:pt x="248063" y="14718"/>
                </a:lnTo>
                <a:lnTo>
                  <a:pt x="241811" y="11717"/>
                </a:lnTo>
                <a:lnTo>
                  <a:pt x="234785" y="8764"/>
                </a:lnTo>
                <a:lnTo>
                  <a:pt x="227244" y="5843"/>
                </a:lnTo>
                <a:lnTo>
                  <a:pt x="219359" y="3895"/>
                </a:lnTo>
                <a:lnTo>
                  <a:pt x="211245" y="2597"/>
                </a:lnTo>
                <a:lnTo>
                  <a:pt x="202978" y="1731"/>
                </a:lnTo>
                <a:lnTo>
                  <a:pt x="194608" y="1154"/>
                </a:lnTo>
                <a:lnTo>
                  <a:pt x="186172" y="770"/>
                </a:lnTo>
                <a:lnTo>
                  <a:pt x="167273" y="342"/>
                </a:lnTo>
                <a:lnTo>
                  <a:pt x="407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6"/>
          <p:cNvSpPr/>
          <p:nvPr/>
        </p:nvSpPr>
        <p:spPr>
          <a:xfrm>
            <a:off x="7023734" y="1868805"/>
            <a:ext cx="231459" cy="30422"/>
          </a:xfrm>
          <a:custGeom>
            <a:avLst/>
            <a:gdLst/>
            <a:ahLst/>
            <a:cxnLst/>
            <a:rect l="0" t="0" r="0" b="0"/>
            <a:pathLst>
              <a:path w="231459" h="30422">
                <a:moveTo>
                  <a:pt x="0" y="17145"/>
                </a:moveTo>
                <a:lnTo>
                  <a:pt x="4551" y="21695"/>
                </a:lnTo>
                <a:lnTo>
                  <a:pt x="6845" y="23036"/>
                </a:lnTo>
                <a:lnTo>
                  <a:pt x="9326" y="23930"/>
                </a:lnTo>
                <a:lnTo>
                  <a:pt x="11932" y="24525"/>
                </a:lnTo>
                <a:lnTo>
                  <a:pt x="14623" y="25875"/>
                </a:lnTo>
                <a:lnTo>
                  <a:pt x="17368" y="27727"/>
                </a:lnTo>
                <a:lnTo>
                  <a:pt x="20152" y="29915"/>
                </a:lnTo>
                <a:lnTo>
                  <a:pt x="24865" y="30421"/>
                </a:lnTo>
                <a:lnTo>
                  <a:pt x="30864" y="29805"/>
                </a:lnTo>
                <a:lnTo>
                  <a:pt x="37722" y="28442"/>
                </a:lnTo>
                <a:lnTo>
                  <a:pt x="47056" y="27534"/>
                </a:lnTo>
                <a:lnTo>
                  <a:pt x="58041" y="26928"/>
                </a:lnTo>
                <a:lnTo>
                  <a:pt x="70126" y="26525"/>
                </a:lnTo>
                <a:lnTo>
                  <a:pt x="81041" y="25303"/>
                </a:lnTo>
                <a:lnTo>
                  <a:pt x="91175" y="23536"/>
                </a:lnTo>
                <a:lnTo>
                  <a:pt x="100789" y="21405"/>
                </a:lnTo>
                <a:lnTo>
                  <a:pt x="109103" y="19985"/>
                </a:lnTo>
                <a:lnTo>
                  <a:pt x="116550" y="19038"/>
                </a:lnTo>
                <a:lnTo>
                  <a:pt x="123421" y="18407"/>
                </a:lnTo>
                <a:lnTo>
                  <a:pt x="128953" y="17986"/>
                </a:lnTo>
                <a:lnTo>
                  <a:pt x="133595" y="17706"/>
                </a:lnTo>
                <a:lnTo>
                  <a:pt x="137640" y="17519"/>
                </a:lnTo>
                <a:lnTo>
                  <a:pt x="145101" y="16441"/>
                </a:lnTo>
                <a:lnTo>
                  <a:pt x="166089" y="12705"/>
                </a:lnTo>
                <a:lnTo>
                  <a:pt x="176448" y="10375"/>
                </a:lnTo>
                <a:lnTo>
                  <a:pt x="186213" y="7869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7"/>
          <p:cNvSpPr/>
          <p:nvPr/>
        </p:nvSpPr>
        <p:spPr>
          <a:xfrm>
            <a:off x="7318842" y="1714500"/>
            <a:ext cx="236389" cy="153921"/>
          </a:xfrm>
          <a:custGeom>
            <a:avLst/>
            <a:gdLst/>
            <a:ahLst/>
            <a:cxnLst/>
            <a:rect l="0" t="0" r="0" b="0"/>
            <a:pathLst>
              <a:path w="236389" h="153921">
                <a:moveTo>
                  <a:pt x="39220" y="0"/>
                </a:moveTo>
                <a:lnTo>
                  <a:pt x="43771" y="4550"/>
                </a:lnTo>
                <a:lnTo>
                  <a:pt x="45112" y="6843"/>
                </a:lnTo>
                <a:lnTo>
                  <a:pt x="46005" y="9325"/>
                </a:lnTo>
                <a:lnTo>
                  <a:pt x="46601" y="11931"/>
                </a:lnTo>
                <a:lnTo>
                  <a:pt x="46046" y="13669"/>
                </a:lnTo>
                <a:lnTo>
                  <a:pt x="44724" y="14827"/>
                </a:lnTo>
                <a:lnTo>
                  <a:pt x="42889" y="15600"/>
                </a:lnTo>
                <a:lnTo>
                  <a:pt x="41666" y="18020"/>
                </a:lnTo>
                <a:lnTo>
                  <a:pt x="40850" y="21538"/>
                </a:lnTo>
                <a:lnTo>
                  <a:pt x="40308" y="25788"/>
                </a:lnTo>
                <a:lnTo>
                  <a:pt x="39945" y="29575"/>
                </a:lnTo>
                <a:lnTo>
                  <a:pt x="39704" y="33051"/>
                </a:lnTo>
                <a:lnTo>
                  <a:pt x="39542" y="36322"/>
                </a:lnTo>
                <a:lnTo>
                  <a:pt x="38482" y="40407"/>
                </a:lnTo>
                <a:lnTo>
                  <a:pt x="36823" y="45035"/>
                </a:lnTo>
                <a:lnTo>
                  <a:pt x="34764" y="50026"/>
                </a:lnTo>
                <a:lnTo>
                  <a:pt x="32440" y="55258"/>
                </a:lnTo>
                <a:lnTo>
                  <a:pt x="27317" y="66151"/>
                </a:lnTo>
                <a:lnTo>
                  <a:pt x="22712" y="74581"/>
                </a:lnTo>
                <a:lnTo>
                  <a:pt x="9976" y="96647"/>
                </a:lnTo>
                <a:lnTo>
                  <a:pt x="5437" y="105388"/>
                </a:lnTo>
                <a:lnTo>
                  <a:pt x="2410" y="112169"/>
                </a:lnTo>
                <a:lnTo>
                  <a:pt x="393" y="117642"/>
                </a:lnTo>
                <a:lnTo>
                  <a:pt x="0" y="121290"/>
                </a:lnTo>
                <a:lnTo>
                  <a:pt x="691" y="123722"/>
                </a:lnTo>
                <a:lnTo>
                  <a:pt x="3999" y="127377"/>
                </a:lnTo>
                <a:lnTo>
                  <a:pt x="8644" y="132177"/>
                </a:lnTo>
                <a:lnTo>
                  <a:pt x="13121" y="133838"/>
                </a:lnTo>
                <a:lnTo>
                  <a:pt x="18963" y="134945"/>
                </a:lnTo>
                <a:lnTo>
                  <a:pt x="25715" y="135683"/>
                </a:lnTo>
                <a:lnTo>
                  <a:pt x="34027" y="136175"/>
                </a:lnTo>
                <a:lnTo>
                  <a:pt x="53422" y="136722"/>
                </a:lnTo>
                <a:lnTo>
                  <a:pt x="76660" y="137030"/>
                </a:lnTo>
                <a:lnTo>
                  <a:pt x="87040" y="138026"/>
                </a:lnTo>
                <a:lnTo>
                  <a:pt x="99675" y="139642"/>
                </a:lnTo>
                <a:lnTo>
                  <a:pt x="113813" y="141672"/>
                </a:lnTo>
                <a:lnTo>
                  <a:pt x="126097" y="143025"/>
                </a:lnTo>
                <a:lnTo>
                  <a:pt x="137143" y="143928"/>
                </a:lnTo>
                <a:lnTo>
                  <a:pt x="147364" y="144529"/>
                </a:lnTo>
                <a:lnTo>
                  <a:pt x="157036" y="145883"/>
                </a:lnTo>
                <a:lnTo>
                  <a:pt x="166342" y="147737"/>
                </a:lnTo>
                <a:lnTo>
                  <a:pt x="175402" y="149926"/>
                </a:lnTo>
                <a:lnTo>
                  <a:pt x="182396" y="151386"/>
                </a:lnTo>
                <a:lnTo>
                  <a:pt x="188011" y="152359"/>
                </a:lnTo>
                <a:lnTo>
                  <a:pt x="192707" y="153007"/>
                </a:lnTo>
                <a:lnTo>
                  <a:pt x="196789" y="153440"/>
                </a:lnTo>
                <a:lnTo>
                  <a:pt x="203866" y="153920"/>
                </a:lnTo>
                <a:lnTo>
                  <a:pt x="208039" y="153096"/>
                </a:lnTo>
                <a:lnTo>
                  <a:pt x="212726" y="151594"/>
                </a:lnTo>
                <a:lnTo>
                  <a:pt x="217756" y="149640"/>
                </a:lnTo>
                <a:lnTo>
                  <a:pt x="222061" y="148337"/>
                </a:lnTo>
                <a:lnTo>
                  <a:pt x="225885" y="147469"/>
                </a:lnTo>
                <a:lnTo>
                  <a:pt x="236388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8"/>
          <p:cNvSpPr/>
          <p:nvPr/>
        </p:nvSpPr>
        <p:spPr>
          <a:xfrm>
            <a:off x="7478077" y="1714500"/>
            <a:ext cx="50231" cy="282893"/>
          </a:xfrm>
          <a:custGeom>
            <a:avLst/>
            <a:gdLst/>
            <a:ahLst/>
            <a:cxnLst/>
            <a:rect l="0" t="0" r="0" b="0"/>
            <a:pathLst>
              <a:path w="50231" h="282893">
                <a:moveTo>
                  <a:pt x="0" y="0"/>
                </a:moveTo>
                <a:lnTo>
                  <a:pt x="4551" y="9101"/>
                </a:lnTo>
                <a:lnTo>
                  <a:pt x="6845" y="14640"/>
                </a:lnTo>
                <a:lnTo>
                  <a:pt x="9325" y="21190"/>
                </a:lnTo>
                <a:lnTo>
                  <a:pt x="14622" y="36087"/>
                </a:lnTo>
                <a:lnTo>
                  <a:pt x="20152" y="52234"/>
                </a:lnTo>
                <a:lnTo>
                  <a:pt x="22959" y="64350"/>
                </a:lnTo>
                <a:lnTo>
                  <a:pt x="25784" y="79095"/>
                </a:lnTo>
                <a:lnTo>
                  <a:pt x="28619" y="95592"/>
                </a:lnTo>
                <a:lnTo>
                  <a:pt x="31462" y="110401"/>
                </a:lnTo>
                <a:lnTo>
                  <a:pt x="37161" y="137014"/>
                </a:lnTo>
                <a:lnTo>
                  <a:pt x="39061" y="147540"/>
                </a:lnTo>
                <a:lnTo>
                  <a:pt x="40329" y="156462"/>
                </a:lnTo>
                <a:lnTo>
                  <a:pt x="41174" y="164316"/>
                </a:lnTo>
                <a:lnTo>
                  <a:pt x="41736" y="172409"/>
                </a:lnTo>
                <a:lnTo>
                  <a:pt x="42112" y="180661"/>
                </a:lnTo>
                <a:lnTo>
                  <a:pt x="42363" y="189021"/>
                </a:lnTo>
                <a:lnTo>
                  <a:pt x="42715" y="237193"/>
                </a:lnTo>
                <a:lnTo>
                  <a:pt x="43716" y="250521"/>
                </a:lnTo>
                <a:lnTo>
                  <a:pt x="45337" y="260359"/>
                </a:lnTo>
                <a:lnTo>
                  <a:pt x="50230" y="278441"/>
                </a:lnTo>
                <a:lnTo>
                  <a:pt x="49679" y="279925"/>
                </a:lnTo>
                <a:lnTo>
                  <a:pt x="48360" y="280914"/>
                </a:lnTo>
                <a:lnTo>
                  <a:pt x="42863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9"/>
          <p:cNvSpPr/>
          <p:nvPr/>
        </p:nvSpPr>
        <p:spPr>
          <a:xfrm>
            <a:off x="6432232" y="2289015"/>
            <a:ext cx="341267" cy="308304"/>
          </a:xfrm>
          <a:custGeom>
            <a:avLst/>
            <a:gdLst/>
            <a:ahLst/>
            <a:cxnLst/>
            <a:rect l="0" t="0" r="0" b="0"/>
            <a:pathLst>
              <a:path w="341267" h="308304">
                <a:moveTo>
                  <a:pt x="0" y="68422"/>
                </a:moveTo>
                <a:lnTo>
                  <a:pt x="4551" y="59321"/>
                </a:lnTo>
                <a:lnTo>
                  <a:pt x="9325" y="52312"/>
                </a:lnTo>
                <a:lnTo>
                  <a:pt x="11932" y="49109"/>
                </a:lnTo>
                <a:lnTo>
                  <a:pt x="19908" y="43011"/>
                </a:lnTo>
                <a:lnTo>
                  <a:pt x="24702" y="40051"/>
                </a:lnTo>
                <a:lnTo>
                  <a:pt x="31708" y="36173"/>
                </a:lnTo>
                <a:lnTo>
                  <a:pt x="57866" y="22566"/>
                </a:lnTo>
                <a:lnTo>
                  <a:pt x="72074" y="15339"/>
                </a:lnTo>
                <a:lnTo>
                  <a:pt x="79482" y="12078"/>
                </a:lnTo>
                <a:lnTo>
                  <a:pt x="87278" y="8952"/>
                </a:lnTo>
                <a:lnTo>
                  <a:pt x="95333" y="5915"/>
                </a:lnTo>
                <a:lnTo>
                  <a:pt x="102607" y="3891"/>
                </a:lnTo>
                <a:lnTo>
                  <a:pt x="109363" y="2541"/>
                </a:lnTo>
                <a:lnTo>
                  <a:pt x="115771" y="1642"/>
                </a:lnTo>
                <a:lnTo>
                  <a:pt x="122901" y="1042"/>
                </a:lnTo>
                <a:lnTo>
                  <a:pt x="130511" y="642"/>
                </a:lnTo>
                <a:lnTo>
                  <a:pt x="145635" y="197"/>
                </a:lnTo>
                <a:lnTo>
                  <a:pt x="158707" y="0"/>
                </a:lnTo>
                <a:lnTo>
                  <a:pt x="165812" y="900"/>
                </a:lnTo>
                <a:lnTo>
                  <a:pt x="173406" y="2452"/>
                </a:lnTo>
                <a:lnTo>
                  <a:pt x="192474" y="7237"/>
                </a:lnTo>
                <a:lnTo>
                  <a:pt x="194039" y="9535"/>
                </a:lnTo>
                <a:lnTo>
                  <a:pt x="195777" y="17167"/>
                </a:lnTo>
                <a:lnTo>
                  <a:pt x="196550" y="24370"/>
                </a:lnTo>
                <a:lnTo>
                  <a:pt x="196756" y="27624"/>
                </a:lnTo>
                <a:lnTo>
                  <a:pt x="194444" y="36319"/>
                </a:lnTo>
                <a:lnTo>
                  <a:pt x="192495" y="41305"/>
                </a:lnTo>
                <a:lnTo>
                  <a:pt x="189290" y="45582"/>
                </a:lnTo>
                <a:lnTo>
                  <a:pt x="180649" y="52873"/>
                </a:lnTo>
                <a:lnTo>
                  <a:pt x="170458" y="61829"/>
                </a:lnTo>
                <a:lnTo>
                  <a:pt x="165074" y="66884"/>
                </a:lnTo>
                <a:lnTo>
                  <a:pt x="157675" y="73112"/>
                </a:lnTo>
                <a:lnTo>
                  <a:pt x="139293" y="87651"/>
                </a:lnTo>
                <a:lnTo>
                  <a:pt x="92184" y="123533"/>
                </a:lnTo>
                <a:lnTo>
                  <a:pt x="90983" y="125165"/>
                </a:lnTo>
                <a:lnTo>
                  <a:pt x="91136" y="126253"/>
                </a:lnTo>
                <a:lnTo>
                  <a:pt x="92190" y="126979"/>
                </a:lnTo>
                <a:lnTo>
                  <a:pt x="93845" y="126510"/>
                </a:lnTo>
                <a:lnTo>
                  <a:pt x="100725" y="122252"/>
                </a:lnTo>
                <a:lnTo>
                  <a:pt x="123495" y="115622"/>
                </a:lnTo>
                <a:lnTo>
                  <a:pt x="129955" y="114176"/>
                </a:lnTo>
                <a:lnTo>
                  <a:pt x="136167" y="113212"/>
                </a:lnTo>
                <a:lnTo>
                  <a:pt x="142213" y="112569"/>
                </a:lnTo>
                <a:lnTo>
                  <a:pt x="164171" y="109316"/>
                </a:lnTo>
                <a:lnTo>
                  <a:pt x="178028" y="107114"/>
                </a:lnTo>
                <a:lnTo>
                  <a:pt x="190122" y="105647"/>
                </a:lnTo>
                <a:lnTo>
                  <a:pt x="201043" y="104669"/>
                </a:lnTo>
                <a:lnTo>
                  <a:pt x="219845" y="103582"/>
                </a:lnTo>
                <a:lnTo>
                  <a:pt x="234551" y="103098"/>
                </a:lnTo>
                <a:lnTo>
                  <a:pt x="242093" y="103922"/>
                </a:lnTo>
                <a:lnTo>
                  <a:pt x="249977" y="105424"/>
                </a:lnTo>
                <a:lnTo>
                  <a:pt x="258092" y="107377"/>
                </a:lnTo>
                <a:lnTo>
                  <a:pt x="265407" y="109632"/>
                </a:lnTo>
                <a:lnTo>
                  <a:pt x="272188" y="112088"/>
                </a:lnTo>
                <a:lnTo>
                  <a:pt x="278614" y="114678"/>
                </a:lnTo>
                <a:lnTo>
                  <a:pt x="284802" y="118309"/>
                </a:lnTo>
                <a:lnTo>
                  <a:pt x="290833" y="122635"/>
                </a:lnTo>
                <a:lnTo>
                  <a:pt x="296759" y="127424"/>
                </a:lnTo>
                <a:lnTo>
                  <a:pt x="302615" y="131569"/>
                </a:lnTo>
                <a:lnTo>
                  <a:pt x="308423" y="135285"/>
                </a:lnTo>
                <a:lnTo>
                  <a:pt x="314201" y="138715"/>
                </a:lnTo>
                <a:lnTo>
                  <a:pt x="318052" y="141954"/>
                </a:lnTo>
                <a:lnTo>
                  <a:pt x="320620" y="145066"/>
                </a:lnTo>
                <a:lnTo>
                  <a:pt x="324425" y="152016"/>
                </a:lnTo>
                <a:lnTo>
                  <a:pt x="337386" y="177479"/>
                </a:lnTo>
                <a:lnTo>
                  <a:pt x="339225" y="183037"/>
                </a:lnTo>
                <a:lnTo>
                  <a:pt x="340449" y="188647"/>
                </a:lnTo>
                <a:lnTo>
                  <a:pt x="341266" y="194292"/>
                </a:lnTo>
                <a:lnTo>
                  <a:pt x="340859" y="199008"/>
                </a:lnTo>
                <a:lnTo>
                  <a:pt x="339634" y="203104"/>
                </a:lnTo>
                <a:lnTo>
                  <a:pt x="337866" y="206788"/>
                </a:lnTo>
                <a:lnTo>
                  <a:pt x="330820" y="215960"/>
                </a:lnTo>
                <a:lnTo>
                  <a:pt x="326274" y="221073"/>
                </a:lnTo>
                <a:lnTo>
                  <a:pt x="316143" y="231835"/>
                </a:lnTo>
                <a:lnTo>
                  <a:pt x="294117" y="254266"/>
                </a:lnTo>
                <a:lnTo>
                  <a:pt x="287519" y="258993"/>
                </a:lnTo>
                <a:lnTo>
                  <a:pt x="280261" y="263097"/>
                </a:lnTo>
                <a:lnTo>
                  <a:pt x="252633" y="276527"/>
                </a:lnTo>
                <a:lnTo>
                  <a:pt x="245575" y="279549"/>
                </a:lnTo>
                <a:lnTo>
                  <a:pt x="238012" y="282516"/>
                </a:lnTo>
                <a:lnTo>
                  <a:pt x="221988" y="288352"/>
                </a:lnTo>
                <a:lnTo>
                  <a:pt x="205341" y="294121"/>
                </a:lnTo>
                <a:lnTo>
                  <a:pt x="194044" y="296993"/>
                </a:lnTo>
                <a:lnTo>
                  <a:pt x="180798" y="299860"/>
                </a:lnTo>
                <a:lnTo>
                  <a:pt x="166252" y="302724"/>
                </a:lnTo>
                <a:lnTo>
                  <a:pt x="154650" y="304634"/>
                </a:lnTo>
                <a:lnTo>
                  <a:pt x="145010" y="305906"/>
                </a:lnTo>
                <a:lnTo>
                  <a:pt x="136678" y="306755"/>
                </a:lnTo>
                <a:lnTo>
                  <a:pt x="129219" y="307321"/>
                </a:lnTo>
                <a:lnTo>
                  <a:pt x="122341" y="307698"/>
                </a:lnTo>
                <a:lnTo>
                  <a:pt x="109619" y="308117"/>
                </a:lnTo>
                <a:lnTo>
                  <a:pt x="97615" y="308303"/>
                </a:lnTo>
                <a:lnTo>
                  <a:pt x="91746" y="307400"/>
                </a:lnTo>
                <a:lnTo>
                  <a:pt x="85929" y="305846"/>
                </a:lnTo>
                <a:lnTo>
                  <a:pt x="80147" y="303857"/>
                </a:lnTo>
                <a:lnTo>
                  <a:pt x="74386" y="301579"/>
                </a:lnTo>
                <a:lnTo>
                  <a:pt x="68641" y="299108"/>
                </a:lnTo>
                <a:lnTo>
                  <a:pt x="62905" y="296507"/>
                </a:lnTo>
                <a:lnTo>
                  <a:pt x="56225" y="291916"/>
                </a:lnTo>
                <a:lnTo>
                  <a:pt x="48913" y="285998"/>
                </a:lnTo>
                <a:lnTo>
                  <a:pt x="32590" y="271637"/>
                </a:lnTo>
                <a:lnTo>
                  <a:pt x="25718" y="2570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0"/>
          <p:cNvSpPr/>
          <p:nvPr/>
        </p:nvSpPr>
        <p:spPr>
          <a:xfrm>
            <a:off x="6903719" y="2400300"/>
            <a:ext cx="325757" cy="16793"/>
          </a:xfrm>
          <a:custGeom>
            <a:avLst/>
            <a:gdLst/>
            <a:ahLst/>
            <a:cxnLst/>
            <a:rect l="0" t="0" r="0" b="0"/>
            <a:pathLst>
              <a:path w="325757" h="16793">
                <a:moveTo>
                  <a:pt x="0" y="8572"/>
                </a:moveTo>
                <a:lnTo>
                  <a:pt x="17322" y="8572"/>
                </a:lnTo>
                <a:lnTo>
                  <a:pt x="22978" y="9525"/>
                </a:lnTo>
                <a:lnTo>
                  <a:pt x="29607" y="11112"/>
                </a:lnTo>
                <a:lnTo>
                  <a:pt x="36882" y="13123"/>
                </a:lnTo>
                <a:lnTo>
                  <a:pt x="43639" y="14464"/>
                </a:lnTo>
                <a:lnTo>
                  <a:pt x="50048" y="15357"/>
                </a:lnTo>
                <a:lnTo>
                  <a:pt x="56225" y="15953"/>
                </a:lnTo>
                <a:lnTo>
                  <a:pt x="62249" y="16350"/>
                </a:lnTo>
                <a:lnTo>
                  <a:pt x="68169" y="16615"/>
                </a:lnTo>
                <a:lnTo>
                  <a:pt x="74021" y="16792"/>
                </a:lnTo>
                <a:lnTo>
                  <a:pt x="86495" y="15957"/>
                </a:lnTo>
                <a:lnTo>
                  <a:pt x="139294" y="11184"/>
                </a:lnTo>
                <a:lnTo>
                  <a:pt x="152870" y="10313"/>
                </a:lnTo>
                <a:lnTo>
                  <a:pt x="174623" y="9346"/>
                </a:lnTo>
                <a:lnTo>
                  <a:pt x="190640" y="8916"/>
                </a:lnTo>
                <a:lnTo>
                  <a:pt x="202341" y="7849"/>
                </a:lnTo>
                <a:lnTo>
                  <a:pt x="233122" y="4123"/>
                </a:lnTo>
                <a:lnTo>
                  <a:pt x="248760" y="2749"/>
                </a:lnTo>
                <a:lnTo>
                  <a:pt x="263948" y="1832"/>
                </a:lnTo>
                <a:lnTo>
                  <a:pt x="297918" y="543"/>
                </a:lnTo>
                <a:lnTo>
                  <a:pt x="32575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1"/>
          <p:cNvSpPr/>
          <p:nvPr/>
        </p:nvSpPr>
        <p:spPr>
          <a:xfrm>
            <a:off x="7375207" y="2254567"/>
            <a:ext cx="81203" cy="357187"/>
          </a:xfrm>
          <a:custGeom>
            <a:avLst/>
            <a:gdLst/>
            <a:ahLst/>
            <a:cxnLst/>
            <a:rect l="0" t="0" r="0" b="0"/>
            <a:pathLst>
              <a:path w="81203" h="357187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8043" y="25411"/>
                </a:lnTo>
                <a:lnTo>
                  <a:pt x="8416" y="34199"/>
                </a:lnTo>
                <a:lnTo>
                  <a:pt x="8468" y="37087"/>
                </a:lnTo>
                <a:lnTo>
                  <a:pt x="9455" y="40917"/>
                </a:lnTo>
                <a:lnTo>
                  <a:pt x="11066" y="45376"/>
                </a:lnTo>
                <a:lnTo>
                  <a:pt x="13093" y="50253"/>
                </a:lnTo>
                <a:lnTo>
                  <a:pt x="15396" y="57314"/>
                </a:lnTo>
                <a:lnTo>
                  <a:pt x="17884" y="65832"/>
                </a:lnTo>
                <a:lnTo>
                  <a:pt x="20495" y="75321"/>
                </a:lnTo>
                <a:lnTo>
                  <a:pt x="22236" y="83551"/>
                </a:lnTo>
                <a:lnTo>
                  <a:pt x="23397" y="90943"/>
                </a:lnTo>
                <a:lnTo>
                  <a:pt x="24170" y="97777"/>
                </a:lnTo>
                <a:lnTo>
                  <a:pt x="24687" y="104237"/>
                </a:lnTo>
                <a:lnTo>
                  <a:pt x="25030" y="110449"/>
                </a:lnTo>
                <a:lnTo>
                  <a:pt x="25412" y="122431"/>
                </a:lnTo>
                <a:lnTo>
                  <a:pt x="25582" y="134106"/>
                </a:lnTo>
                <a:lnTo>
                  <a:pt x="29437" y="151317"/>
                </a:lnTo>
                <a:lnTo>
                  <a:pt x="49256" y="227820"/>
                </a:lnTo>
                <a:lnTo>
                  <a:pt x="52841" y="244273"/>
                </a:lnTo>
                <a:lnTo>
                  <a:pt x="55230" y="257146"/>
                </a:lnTo>
                <a:lnTo>
                  <a:pt x="57775" y="268586"/>
                </a:lnTo>
                <a:lnTo>
                  <a:pt x="60424" y="279070"/>
                </a:lnTo>
                <a:lnTo>
                  <a:pt x="63142" y="288916"/>
                </a:lnTo>
                <a:lnTo>
                  <a:pt x="64955" y="296434"/>
                </a:lnTo>
                <a:lnTo>
                  <a:pt x="68458" y="314421"/>
                </a:lnTo>
                <a:lnTo>
                  <a:pt x="72654" y="332465"/>
                </a:lnTo>
                <a:lnTo>
                  <a:pt x="75106" y="339754"/>
                </a:lnTo>
                <a:lnTo>
                  <a:pt x="77693" y="345565"/>
                </a:lnTo>
                <a:lnTo>
                  <a:pt x="80370" y="350392"/>
                </a:lnTo>
                <a:lnTo>
                  <a:pt x="81202" y="353609"/>
                </a:lnTo>
                <a:lnTo>
                  <a:pt x="80805" y="355755"/>
                </a:lnTo>
                <a:lnTo>
                  <a:pt x="79588" y="357185"/>
                </a:lnTo>
                <a:lnTo>
                  <a:pt x="78776" y="357186"/>
                </a:lnTo>
                <a:lnTo>
                  <a:pt x="78235" y="356234"/>
                </a:lnTo>
                <a:lnTo>
                  <a:pt x="77152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2"/>
          <p:cNvSpPr/>
          <p:nvPr/>
        </p:nvSpPr>
        <p:spPr>
          <a:xfrm>
            <a:off x="7222094" y="2254707"/>
            <a:ext cx="461724" cy="428368"/>
          </a:xfrm>
          <a:custGeom>
            <a:avLst/>
            <a:gdLst/>
            <a:ahLst/>
            <a:cxnLst/>
            <a:rect l="0" t="0" r="0" b="0"/>
            <a:pathLst>
              <a:path w="461724" h="428368">
                <a:moveTo>
                  <a:pt x="7381" y="111303"/>
                </a:moveTo>
                <a:lnTo>
                  <a:pt x="1489" y="98567"/>
                </a:lnTo>
                <a:lnTo>
                  <a:pt x="0" y="91990"/>
                </a:lnTo>
                <a:lnTo>
                  <a:pt x="555" y="88903"/>
                </a:lnTo>
                <a:lnTo>
                  <a:pt x="6293" y="78767"/>
                </a:lnTo>
                <a:lnTo>
                  <a:pt x="6898" y="75252"/>
                </a:lnTo>
                <a:lnTo>
                  <a:pt x="7059" y="72981"/>
                </a:lnTo>
                <a:lnTo>
                  <a:pt x="8118" y="70515"/>
                </a:lnTo>
                <a:lnTo>
                  <a:pt x="14161" y="62493"/>
                </a:lnTo>
                <a:lnTo>
                  <a:pt x="22936" y="53131"/>
                </a:lnTo>
                <a:lnTo>
                  <a:pt x="52760" y="23071"/>
                </a:lnTo>
                <a:lnTo>
                  <a:pt x="56684" y="21049"/>
                </a:lnTo>
                <a:lnTo>
                  <a:pt x="70355" y="17251"/>
                </a:lnTo>
                <a:lnTo>
                  <a:pt x="82766" y="10516"/>
                </a:lnTo>
                <a:lnTo>
                  <a:pt x="96130" y="5231"/>
                </a:lnTo>
                <a:lnTo>
                  <a:pt x="106516" y="2247"/>
                </a:lnTo>
                <a:lnTo>
                  <a:pt x="120256" y="567"/>
                </a:lnTo>
                <a:lnTo>
                  <a:pt x="133853" y="70"/>
                </a:lnTo>
                <a:lnTo>
                  <a:pt x="137415" y="0"/>
                </a:lnTo>
                <a:lnTo>
                  <a:pt x="148994" y="2462"/>
                </a:lnTo>
                <a:lnTo>
                  <a:pt x="166058" y="7253"/>
                </a:lnTo>
                <a:lnTo>
                  <a:pt x="178116" y="17185"/>
                </a:lnTo>
                <a:lnTo>
                  <a:pt x="181211" y="20935"/>
                </a:lnTo>
                <a:lnTo>
                  <a:pt x="184651" y="27642"/>
                </a:lnTo>
                <a:lnTo>
                  <a:pt x="195689" y="54976"/>
                </a:lnTo>
                <a:lnTo>
                  <a:pt x="198642" y="64226"/>
                </a:lnTo>
                <a:lnTo>
                  <a:pt x="200611" y="72299"/>
                </a:lnTo>
                <a:lnTo>
                  <a:pt x="201923" y="79585"/>
                </a:lnTo>
                <a:lnTo>
                  <a:pt x="203382" y="92761"/>
                </a:lnTo>
                <a:lnTo>
                  <a:pt x="203771" y="98941"/>
                </a:lnTo>
                <a:lnTo>
                  <a:pt x="205934" y="109729"/>
                </a:lnTo>
                <a:lnTo>
                  <a:pt x="209283" y="123589"/>
                </a:lnTo>
                <a:lnTo>
                  <a:pt x="213419" y="139496"/>
                </a:lnTo>
                <a:lnTo>
                  <a:pt x="216177" y="152958"/>
                </a:lnTo>
                <a:lnTo>
                  <a:pt x="218016" y="164790"/>
                </a:lnTo>
                <a:lnTo>
                  <a:pt x="219242" y="175536"/>
                </a:lnTo>
                <a:lnTo>
                  <a:pt x="221012" y="187462"/>
                </a:lnTo>
                <a:lnTo>
                  <a:pt x="225518" y="213414"/>
                </a:lnTo>
                <a:lnTo>
                  <a:pt x="227100" y="224144"/>
                </a:lnTo>
                <a:lnTo>
                  <a:pt x="228155" y="233203"/>
                </a:lnTo>
                <a:lnTo>
                  <a:pt x="228858" y="241147"/>
                </a:lnTo>
                <a:lnTo>
                  <a:pt x="229327" y="248348"/>
                </a:lnTo>
                <a:lnTo>
                  <a:pt x="229849" y="261429"/>
                </a:lnTo>
                <a:lnTo>
                  <a:pt x="230142" y="284055"/>
                </a:lnTo>
                <a:lnTo>
                  <a:pt x="229231" y="294098"/>
                </a:lnTo>
                <a:lnTo>
                  <a:pt x="227671" y="305556"/>
                </a:lnTo>
                <a:lnTo>
                  <a:pt x="225678" y="317958"/>
                </a:lnTo>
                <a:lnTo>
                  <a:pt x="223398" y="327178"/>
                </a:lnTo>
                <a:lnTo>
                  <a:pt x="218323" y="339962"/>
                </a:lnTo>
                <a:lnTo>
                  <a:pt x="214662" y="352514"/>
                </a:lnTo>
                <a:lnTo>
                  <a:pt x="211291" y="358788"/>
                </a:lnTo>
                <a:lnTo>
                  <a:pt x="206185" y="366780"/>
                </a:lnTo>
                <a:lnTo>
                  <a:pt x="199925" y="375919"/>
                </a:lnTo>
                <a:lnTo>
                  <a:pt x="190428" y="388612"/>
                </a:lnTo>
                <a:lnTo>
                  <a:pt x="183985" y="397429"/>
                </a:lnTo>
                <a:lnTo>
                  <a:pt x="181122" y="404522"/>
                </a:lnTo>
                <a:lnTo>
                  <a:pt x="178453" y="407747"/>
                </a:lnTo>
                <a:lnTo>
                  <a:pt x="170409" y="413871"/>
                </a:lnTo>
                <a:lnTo>
                  <a:pt x="163022" y="417227"/>
                </a:lnTo>
                <a:lnTo>
                  <a:pt x="159719" y="418122"/>
                </a:lnTo>
                <a:lnTo>
                  <a:pt x="153509" y="421657"/>
                </a:lnTo>
                <a:lnTo>
                  <a:pt x="150520" y="423933"/>
                </a:lnTo>
                <a:lnTo>
                  <a:pt x="139579" y="426462"/>
                </a:lnTo>
                <a:lnTo>
                  <a:pt x="126142" y="427586"/>
                </a:lnTo>
                <a:lnTo>
                  <a:pt x="113821" y="428085"/>
                </a:lnTo>
                <a:lnTo>
                  <a:pt x="100724" y="428367"/>
                </a:lnTo>
                <a:lnTo>
                  <a:pt x="98185" y="427454"/>
                </a:lnTo>
                <a:lnTo>
                  <a:pt x="96492" y="425892"/>
                </a:lnTo>
                <a:lnTo>
                  <a:pt x="93659" y="421618"/>
                </a:lnTo>
                <a:lnTo>
                  <a:pt x="89224" y="416543"/>
                </a:lnTo>
                <a:lnTo>
                  <a:pt x="86707" y="414809"/>
                </a:lnTo>
                <a:lnTo>
                  <a:pt x="81372" y="412882"/>
                </a:lnTo>
                <a:lnTo>
                  <a:pt x="79568" y="411415"/>
                </a:lnTo>
                <a:lnTo>
                  <a:pt x="78366" y="409485"/>
                </a:lnTo>
                <a:lnTo>
                  <a:pt x="77565" y="407246"/>
                </a:lnTo>
                <a:lnTo>
                  <a:pt x="79213" y="397138"/>
                </a:lnTo>
                <a:lnTo>
                  <a:pt x="82169" y="385026"/>
                </a:lnTo>
                <a:lnTo>
                  <a:pt x="83482" y="376467"/>
                </a:lnTo>
                <a:lnTo>
                  <a:pt x="84785" y="372851"/>
                </a:lnTo>
                <a:lnTo>
                  <a:pt x="88772" y="366294"/>
                </a:lnTo>
                <a:lnTo>
                  <a:pt x="96373" y="357247"/>
                </a:lnTo>
                <a:lnTo>
                  <a:pt x="109208" y="348534"/>
                </a:lnTo>
                <a:lnTo>
                  <a:pt x="124721" y="337057"/>
                </a:lnTo>
                <a:lnTo>
                  <a:pt x="134462" y="331335"/>
                </a:lnTo>
                <a:lnTo>
                  <a:pt x="147681" y="325617"/>
                </a:lnTo>
                <a:lnTo>
                  <a:pt x="155206" y="322759"/>
                </a:lnTo>
                <a:lnTo>
                  <a:pt x="164034" y="319901"/>
                </a:lnTo>
                <a:lnTo>
                  <a:pt x="173728" y="317043"/>
                </a:lnTo>
                <a:lnTo>
                  <a:pt x="184002" y="314186"/>
                </a:lnTo>
                <a:lnTo>
                  <a:pt x="192755" y="312280"/>
                </a:lnTo>
                <a:lnTo>
                  <a:pt x="200497" y="311010"/>
                </a:lnTo>
                <a:lnTo>
                  <a:pt x="207562" y="310164"/>
                </a:lnTo>
                <a:lnTo>
                  <a:pt x="215130" y="310552"/>
                </a:lnTo>
                <a:lnTo>
                  <a:pt x="223032" y="311763"/>
                </a:lnTo>
                <a:lnTo>
                  <a:pt x="231158" y="313523"/>
                </a:lnTo>
                <a:lnTo>
                  <a:pt x="245268" y="315478"/>
                </a:lnTo>
                <a:lnTo>
                  <a:pt x="251697" y="316000"/>
                </a:lnTo>
                <a:lnTo>
                  <a:pt x="265508" y="320157"/>
                </a:lnTo>
                <a:lnTo>
                  <a:pt x="284241" y="326739"/>
                </a:lnTo>
                <a:lnTo>
                  <a:pt x="306255" y="334937"/>
                </a:lnTo>
                <a:lnTo>
                  <a:pt x="322835" y="340402"/>
                </a:lnTo>
                <a:lnTo>
                  <a:pt x="335794" y="344046"/>
                </a:lnTo>
                <a:lnTo>
                  <a:pt x="346337" y="346475"/>
                </a:lnTo>
                <a:lnTo>
                  <a:pt x="356224" y="349046"/>
                </a:lnTo>
                <a:lnTo>
                  <a:pt x="365673" y="351713"/>
                </a:lnTo>
                <a:lnTo>
                  <a:pt x="374829" y="354444"/>
                </a:lnTo>
                <a:lnTo>
                  <a:pt x="382839" y="356265"/>
                </a:lnTo>
                <a:lnTo>
                  <a:pt x="396819" y="358287"/>
                </a:lnTo>
                <a:lnTo>
                  <a:pt x="404166" y="358826"/>
                </a:lnTo>
                <a:lnTo>
                  <a:pt x="411922" y="359186"/>
                </a:lnTo>
                <a:lnTo>
                  <a:pt x="419949" y="359426"/>
                </a:lnTo>
                <a:lnTo>
                  <a:pt x="433950" y="357152"/>
                </a:lnTo>
                <a:lnTo>
                  <a:pt x="445569" y="353919"/>
                </a:lnTo>
                <a:lnTo>
                  <a:pt x="450002" y="353057"/>
                </a:lnTo>
                <a:lnTo>
                  <a:pt x="461723" y="342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3"/>
          <p:cNvSpPr/>
          <p:nvPr/>
        </p:nvSpPr>
        <p:spPr>
          <a:xfrm>
            <a:off x="7795259" y="2100262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9102" y="4551"/>
                </a:lnTo>
                <a:lnTo>
                  <a:pt x="13688" y="5892"/>
                </a:lnTo>
                <a:lnTo>
                  <a:pt x="18651" y="6785"/>
                </a:lnTo>
                <a:lnTo>
                  <a:pt x="23864" y="7381"/>
                </a:lnTo>
                <a:lnTo>
                  <a:pt x="67757" y="8043"/>
                </a:lnTo>
                <a:lnTo>
                  <a:pt x="23145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4"/>
          <p:cNvSpPr/>
          <p:nvPr/>
        </p:nvSpPr>
        <p:spPr>
          <a:xfrm>
            <a:off x="7829550" y="2177414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18203" y="21167"/>
                </a:lnTo>
                <a:lnTo>
                  <a:pt x="39840" y="16393"/>
                </a:lnTo>
                <a:lnTo>
                  <a:pt x="52277" y="13786"/>
                </a:lnTo>
                <a:lnTo>
                  <a:pt x="69142" y="11096"/>
                </a:lnTo>
                <a:lnTo>
                  <a:pt x="110740" y="5567"/>
                </a:lnTo>
                <a:lnTo>
                  <a:pt x="130024" y="3711"/>
                </a:lnTo>
                <a:lnTo>
                  <a:pt x="147643" y="2475"/>
                </a:lnTo>
                <a:lnTo>
                  <a:pt x="177062" y="1100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5"/>
          <p:cNvSpPr/>
          <p:nvPr/>
        </p:nvSpPr>
        <p:spPr>
          <a:xfrm>
            <a:off x="8275894" y="1808828"/>
            <a:ext cx="306913" cy="411450"/>
          </a:xfrm>
          <a:custGeom>
            <a:avLst/>
            <a:gdLst/>
            <a:ahLst/>
            <a:cxnLst/>
            <a:rect l="0" t="0" r="0" b="0"/>
            <a:pathLst>
              <a:path w="306913" h="411450">
                <a:moveTo>
                  <a:pt x="162303" y="8542"/>
                </a:moveTo>
                <a:lnTo>
                  <a:pt x="148651" y="3991"/>
                </a:lnTo>
                <a:lnTo>
                  <a:pt x="142724" y="2650"/>
                </a:lnTo>
                <a:lnTo>
                  <a:pt x="136868" y="1757"/>
                </a:lnTo>
                <a:lnTo>
                  <a:pt x="131058" y="1161"/>
                </a:lnTo>
                <a:lnTo>
                  <a:pt x="122064" y="499"/>
                </a:lnTo>
                <a:lnTo>
                  <a:pt x="113080" y="74"/>
                </a:lnTo>
                <a:lnTo>
                  <a:pt x="106972" y="0"/>
                </a:lnTo>
                <a:lnTo>
                  <a:pt x="102556" y="1895"/>
                </a:lnTo>
                <a:lnTo>
                  <a:pt x="96755" y="5063"/>
                </a:lnTo>
                <a:lnTo>
                  <a:pt x="90029" y="9080"/>
                </a:lnTo>
                <a:lnTo>
                  <a:pt x="84593" y="12711"/>
                </a:lnTo>
                <a:lnTo>
                  <a:pt x="76013" y="19284"/>
                </a:lnTo>
                <a:lnTo>
                  <a:pt x="69025" y="25381"/>
                </a:lnTo>
                <a:lnTo>
                  <a:pt x="59735" y="34169"/>
                </a:lnTo>
                <a:lnTo>
                  <a:pt x="56778" y="37056"/>
                </a:lnTo>
                <a:lnTo>
                  <a:pt x="54805" y="40886"/>
                </a:lnTo>
                <a:lnTo>
                  <a:pt x="51077" y="55379"/>
                </a:lnTo>
                <a:lnTo>
                  <a:pt x="46829" y="66188"/>
                </a:lnTo>
                <a:lnTo>
                  <a:pt x="41767" y="77342"/>
                </a:lnTo>
                <a:lnTo>
                  <a:pt x="30755" y="100025"/>
                </a:lnTo>
                <a:lnTo>
                  <a:pt x="27637" y="111431"/>
                </a:lnTo>
                <a:lnTo>
                  <a:pt x="26806" y="117140"/>
                </a:lnTo>
                <a:lnTo>
                  <a:pt x="24347" y="128565"/>
                </a:lnTo>
                <a:lnTo>
                  <a:pt x="16534" y="161580"/>
                </a:lnTo>
                <a:lnTo>
                  <a:pt x="12736" y="176290"/>
                </a:lnTo>
                <a:lnTo>
                  <a:pt x="5976" y="200254"/>
                </a:lnTo>
                <a:lnTo>
                  <a:pt x="3792" y="210645"/>
                </a:lnTo>
                <a:lnTo>
                  <a:pt x="2337" y="220430"/>
                </a:lnTo>
                <a:lnTo>
                  <a:pt x="1367" y="229810"/>
                </a:lnTo>
                <a:lnTo>
                  <a:pt x="720" y="237969"/>
                </a:lnTo>
                <a:lnTo>
                  <a:pt x="288" y="245313"/>
                </a:lnTo>
                <a:lnTo>
                  <a:pt x="0" y="252114"/>
                </a:lnTo>
                <a:lnTo>
                  <a:pt x="2222" y="264751"/>
                </a:lnTo>
                <a:lnTo>
                  <a:pt x="4146" y="270788"/>
                </a:lnTo>
                <a:lnTo>
                  <a:pt x="6384" y="280527"/>
                </a:lnTo>
                <a:lnTo>
                  <a:pt x="11407" y="306589"/>
                </a:lnTo>
                <a:lnTo>
                  <a:pt x="14081" y="316778"/>
                </a:lnTo>
                <a:lnTo>
                  <a:pt x="16816" y="324522"/>
                </a:lnTo>
                <a:lnTo>
                  <a:pt x="21442" y="335667"/>
                </a:lnTo>
                <a:lnTo>
                  <a:pt x="23499" y="343796"/>
                </a:lnTo>
                <a:lnTo>
                  <a:pt x="26904" y="348249"/>
                </a:lnTo>
                <a:lnTo>
                  <a:pt x="32032" y="353123"/>
                </a:lnTo>
                <a:lnTo>
                  <a:pt x="38308" y="358278"/>
                </a:lnTo>
                <a:lnTo>
                  <a:pt x="46302" y="362667"/>
                </a:lnTo>
                <a:lnTo>
                  <a:pt x="55442" y="366545"/>
                </a:lnTo>
                <a:lnTo>
                  <a:pt x="65344" y="370083"/>
                </a:lnTo>
                <a:lnTo>
                  <a:pt x="72899" y="372442"/>
                </a:lnTo>
                <a:lnTo>
                  <a:pt x="78888" y="374014"/>
                </a:lnTo>
                <a:lnTo>
                  <a:pt x="83833" y="375062"/>
                </a:lnTo>
                <a:lnTo>
                  <a:pt x="91892" y="374809"/>
                </a:lnTo>
                <a:lnTo>
                  <a:pt x="102027" y="373687"/>
                </a:lnTo>
                <a:lnTo>
                  <a:pt x="113547" y="371987"/>
                </a:lnTo>
                <a:lnTo>
                  <a:pt x="123132" y="370854"/>
                </a:lnTo>
                <a:lnTo>
                  <a:pt x="131426" y="370098"/>
                </a:lnTo>
                <a:lnTo>
                  <a:pt x="138861" y="369594"/>
                </a:lnTo>
                <a:lnTo>
                  <a:pt x="145722" y="369258"/>
                </a:lnTo>
                <a:lnTo>
                  <a:pt x="158427" y="368885"/>
                </a:lnTo>
                <a:lnTo>
                  <a:pt x="164482" y="367833"/>
                </a:lnTo>
                <a:lnTo>
                  <a:pt x="170423" y="366179"/>
                </a:lnTo>
                <a:lnTo>
                  <a:pt x="176289" y="364124"/>
                </a:lnTo>
                <a:lnTo>
                  <a:pt x="182104" y="361802"/>
                </a:lnTo>
                <a:lnTo>
                  <a:pt x="187887" y="359301"/>
                </a:lnTo>
                <a:lnTo>
                  <a:pt x="193646" y="356681"/>
                </a:lnTo>
                <a:lnTo>
                  <a:pt x="202586" y="351230"/>
                </a:lnTo>
                <a:lnTo>
                  <a:pt x="206303" y="348443"/>
                </a:lnTo>
                <a:lnTo>
                  <a:pt x="212592" y="344680"/>
                </a:lnTo>
                <a:lnTo>
                  <a:pt x="220595" y="340266"/>
                </a:lnTo>
                <a:lnTo>
                  <a:pt x="244980" y="327493"/>
                </a:lnTo>
                <a:lnTo>
                  <a:pt x="251711" y="324046"/>
                </a:lnTo>
                <a:lnTo>
                  <a:pt x="259056" y="318890"/>
                </a:lnTo>
                <a:lnTo>
                  <a:pt x="266810" y="312596"/>
                </a:lnTo>
                <a:lnTo>
                  <a:pt x="274836" y="305542"/>
                </a:lnTo>
                <a:lnTo>
                  <a:pt x="282093" y="297982"/>
                </a:lnTo>
                <a:lnTo>
                  <a:pt x="288835" y="290084"/>
                </a:lnTo>
                <a:lnTo>
                  <a:pt x="295235" y="281962"/>
                </a:lnTo>
                <a:lnTo>
                  <a:pt x="302347" y="270397"/>
                </a:lnTo>
                <a:lnTo>
                  <a:pt x="305507" y="262082"/>
                </a:lnTo>
                <a:lnTo>
                  <a:pt x="306912" y="255211"/>
                </a:lnTo>
                <a:lnTo>
                  <a:pt x="304996" y="246442"/>
                </a:lnTo>
                <a:lnTo>
                  <a:pt x="300556" y="234393"/>
                </a:lnTo>
                <a:lnTo>
                  <a:pt x="295237" y="227755"/>
                </a:lnTo>
                <a:lnTo>
                  <a:pt x="292835" y="226121"/>
                </a:lnTo>
                <a:lnTo>
                  <a:pt x="287628" y="224306"/>
                </a:lnTo>
                <a:lnTo>
                  <a:pt x="283000" y="223822"/>
                </a:lnTo>
                <a:lnTo>
                  <a:pt x="277058" y="223499"/>
                </a:lnTo>
                <a:lnTo>
                  <a:pt x="270239" y="223284"/>
                </a:lnTo>
                <a:lnTo>
                  <a:pt x="264740" y="224093"/>
                </a:lnTo>
                <a:lnTo>
                  <a:pt x="256091" y="227532"/>
                </a:lnTo>
                <a:lnTo>
                  <a:pt x="207936" y="251477"/>
                </a:lnTo>
                <a:lnTo>
                  <a:pt x="199094" y="257165"/>
                </a:lnTo>
                <a:lnTo>
                  <a:pt x="190085" y="263821"/>
                </a:lnTo>
                <a:lnTo>
                  <a:pt x="176555" y="273129"/>
                </a:lnTo>
                <a:lnTo>
                  <a:pt x="170853" y="278278"/>
                </a:lnTo>
                <a:lnTo>
                  <a:pt x="161976" y="289080"/>
                </a:lnTo>
                <a:lnTo>
                  <a:pt x="156370" y="295579"/>
                </a:lnTo>
                <a:lnTo>
                  <a:pt x="149775" y="302770"/>
                </a:lnTo>
                <a:lnTo>
                  <a:pt x="142521" y="310421"/>
                </a:lnTo>
                <a:lnTo>
                  <a:pt x="134828" y="320285"/>
                </a:lnTo>
                <a:lnTo>
                  <a:pt x="126841" y="331623"/>
                </a:lnTo>
                <a:lnTo>
                  <a:pt x="118659" y="343944"/>
                </a:lnTo>
                <a:lnTo>
                  <a:pt x="113205" y="353111"/>
                </a:lnTo>
                <a:lnTo>
                  <a:pt x="107145" y="365836"/>
                </a:lnTo>
                <a:lnTo>
                  <a:pt x="101910" y="377207"/>
                </a:lnTo>
                <a:lnTo>
                  <a:pt x="99181" y="382906"/>
                </a:lnTo>
                <a:lnTo>
                  <a:pt x="98315" y="388610"/>
                </a:lnTo>
                <a:lnTo>
                  <a:pt x="98690" y="394318"/>
                </a:lnTo>
                <a:lnTo>
                  <a:pt x="102296" y="4114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6"/>
          <p:cNvSpPr/>
          <p:nvPr/>
        </p:nvSpPr>
        <p:spPr>
          <a:xfrm>
            <a:off x="8283892" y="2331720"/>
            <a:ext cx="505778" cy="17145"/>
          </a:xfrm>
          <a:custGeom>
            <a:avLst/>
            <a:gdLst/>
            <a:ahLst/>
            <a:cxnLst/>
            <a:rect l="0" t="0" r="0" b="0"/>
            <a:pathLst>
              <a:path w="505778" h="17145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1931" y="7380"/>
                </a:lnTo>
                <a:lnTo>
                  <a:pt x="18433" y="7778"/>
                </a:lnTo>
                <a:lnTo>
                  <a:pt x="38355" y="8219"/>
                </a:lnTo>
                <a:lnTo>
                  <a:pt x="52240" y="9289"/>
                </a:lnTo>
                <a:lnTo>
                  <a:pt x="68164" y="10955"/>
                </a:lnTo>
                <a:lnTo>
                  <a:pt x="85448" y="13018"/>
                </a:lnTo>
                <a:lnTo>
                  <a:pt x="99828" y="14394"/>
                </a:lnTo>
                <a:lnTo>
                  <a:pt x="112273" y="15311"/>
                </a:lnTo>
                <a:lnTo>
                  <a:pt x="123425" y="15922"/>
                </a:lnTo>
                <a:lnTo>
                  <a:pt x="454058" y="17113"/>
                </a:lnTo>
                <a:lnTo>
                  <a:pt x="505777" y="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7"/>
          <p:cNvSpPr/>
          <p:nvPr/>
        </p:nvSpPr>
        <p:spPr>
          <a:xfrm>
            <a:off x="8455342" y="2426017"/>
            <a:ext cx="51436" cy="300039"/>
          </a:xfrm>
          <a:custGeom>
            <a:avLst/>
            <a:gdLst/>
            <a:ahLst/>
            <a:cxnLst/>
            <a:rect l="0" t="0" r="0" b="0"/>
            <a:pathLst>
              <a:path w="51436" h="300039">
                <a:moveTo>
                  <a:pt x="0" y="0"/>
                </a:moveTo>
                <a:lnTo>
                  <a:pt x="4551" y="13653"/>
                </a:lnTo>
                <a:lnTo>
                  <a:pt x="5891" y="20532"/>
                </a:lnTo>
                <a:lnTo>
                  <a:pt x="6785" y="27975"/>
                </a:lnTo>
                <a:lnTo>
                  <a:pt x="7382" y="35795"/>
                </a:lnTo>
                <a:lnTo>
                  <a:pt x="8731" y="43866"/>
                </a:lnTo>
                <a:lnTo>
                  <a:pt x="10583" y="52104"/>
                </a:lnTo>
                <a:lnTo>
                  <a:pt x="12771" y="60454"/>
                </a:lnTo>
                <a:lnTo>
                  <a:pt x="14229" y="68878"/>
                </a:lnTo>
                <a:lnTo>
                  <a:pt x="15201" y="77351"/>
                </a:lnTo>
                <a:lnTo>
                  <a:pt x="15850" y="85857"/>
                </a:lnTo>
                <a:lnTo>
                  <a:pt x="16281" y="93433"/>
                </a:lnTo>
                <a:lnTo>
                  <a:pt x="16761" y="106931"/>
                </a:lnTo>
                <a:lnTo>
                  <a:pt x="17842" y="116055"/>
                </a:lnTo>
                <a:lnTo>
                  <a:pt x="19514" y="126900"/>
                </a:lnTo>
                <a:lnTo>
                  <a:pt x="21582" y="138892"/>
                </a:lnTo>
                <a:lnTo>
                  <a:pt x="23914" y="148793"/>
                </a:lnTo>
                <a:lnTo>
                  <a:pt x="26420" y="157298"/>
                </a:lnTo>
                <a:lnTo>
                  <a:pt x="29043" y="164873"/>
                </a:lnTo>
                <a:lnTo>
                  <a:pt x="31745" y="176590"/>
                </a:lnTo>
                <a:lnTo>
                  <a:pt x="34498" y="191069"/>
                </a:lnTo>
                <a:lnTo>
                  <a:pt x="37286" y="207390"/>
                </a:lnTo>
                <a:lnTo>
                  <a:pt x="39145" y="220175"/>
                </a:lnTo>
                <a:lnTo>
                  <a:pt x="40385" y="230603"/>
                </a:lnTo>
                <a:lnTo>
                  <a:pt x="41761" y="246318"/>
                </a:lnTo>
                <a:lnTo>
                  <a:pt x="42374" y="256477"/>
                </a:lnTo>
                <a:lnTo>
                  <a:pt x="43489" y="261472"/>
                </a:lnTo>
                <a:lnTo>
                  <a:pt x="45186" y="266707"/>
                </a:lnTo>
                <a:lnTo>
                  <a:pt x="50200" y="279696"/>
                </a:lnTo>
                <a:lnTo>
                  <a:pt x="50886" y="284012"/>
                </a:lnTo>
                <a:lnTo>
                  <a:pt x="51435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8"/>
          <p:cNvSpPr/>
          <p:nvPr/>
        </p:nvSpPr>
        <p:spPr>
          <a:xfrm>
            <a:off x="6655117" y="3069339"/>
            <a:ext cx="377191" cy="42479"/>
          </a:xfrm>
          <a:custGeom>
            <a:avLst/>
            <a:gdLst/>
            <a:ahLst/>
            <a:cxnLst/>
            <a:rect l="0" t="0" r="0" b="0"/>
            <a:pathLst>
              <a:path w="377191" h="42479">
                <a:moveTo>
                  <a:pt x="0" y="25333"/>
                </a:moveTo>
                <a:lnTo>
                  <a:pt x="4551" y="20782"/>
                </a:lnTo>
                <a:lnTo>
                  <a:pt x="6844" y="19442"/>
                </a:lnTo>
                <a:lnTo>
                  <a:pt x="9325" y="18548"/>
                </a:lnTo>
                <a:lnTo>
                  <a:pt x="17368" y="17290"/>
                </a:lnTo>
                <a:lnTo>
                  <a:pt x="28323" y="16917"/>
                </a:lnTo>
                <a:lnTo>
                  <a:pt x="49093" y="16792"/>
                </a:lnTo>
                <a:lnTo>
                  <a:pt x="54636" y="15829"/>
                </a:lnTo>
                <a:lnTo>
                  <a:pt x="60237" y="14234"/>
                </a:lnTo>
                <a:lnTo>
                  <a:pt x="65875" y="12219"/>
                </a:lnTo>
                <a:lnTo>
                  <a:pt x="75349" y="10875"/>
                </a:lnTo>
                <a:lnTo>
                  <a:pt x="87380" y="9980"/>
                </a:lnTo>
                <a:lnTo>
                  <a:pt x="101116" y="9382"/>
                </a:lnTo>
                <a:lnTo>
                  <a:pt x="116940" y="8032"/>
                </a:lnTo>
                <a:lnTo>
                  <a:pt x="152303" y="3991"/>
                </a:lnTo>
                <a:lnTo>
                  <a:pt x="168211" y="2532"/>
                </a:lnTo>
                <a:lnTo>
                  <a:pt x="182626" y="1560"/>
                </a:lnTo>
                <a:lnTo>
                  <a:pt x="196046" y="912"/>
                </a:lnTo>
                <a:lnTo>
                  <a:pt x="226197" y="192"/>
                </a:lnTo>
                <a:lnTo>
                  <a:pt x="242237" y="0"/>
                </a:lnTo>
                <a:lnTo>
                  <a:pt x="255789" y="824"/>
                </a:lnTo>
                <a:lnTo>
                  <a:pt x="267682" y="2326"/>
                </a:lnTo>
                <a:lnTo>
                  <a:pt x="278466" y="4280"/>
                </a:lnTo>
                <a:lnTo>
                  <a:pt x="287563" y="5583"/>
                </a:lnTo>
                <a:lnTo>
                  <a:pt x="295530" y="6451"/>
                </a:lnTo>
                <a:lnTo>
                  <a:pt x="302748" y="7030"/>
                </a:lnTo>
                <a:lnTo>
                  <a:pt x="309464" y="8369"/>
                </a:lnTo>
                <a:lnTo>
                  <a:pt x="315847" y="10213"/>
                </a:lnTo>
                <a:lnTo>
                  <a:pt x="322008" y="12396"/>
                </a:lnTo>
                <a:lnTo>
                  <a:pt x="327066" y="14803"/>
                </a:lnTo>
                <a:lnTo>
                  <a:pt x="331392" y="17361"/>
                </a:lnTo>
                <a:lnTo>
                  <a:pt x="335228" y="20018"/>
                </a:lnTo>
                <a:lnTo>
                  <a:pt x="340643" y="22742"/>
                </a:lnTo>
                <a:lnTo>
                  <a:pt x="347110" y="25511"/>
                </a:lnTo>
                <a:lnTo>
                  <a:pt x="354279" y="28309"/>
                </a:lnTo>
                <a:lnTo>
                  <a:pt x="360011" y="31127"/>
                </a:lnTo>
                <a:lnTo>
                  <a:pt x="364785" y="33958"/>
                </a:lnTo>
                <a:lnTo>
                  <a:pt x="377190" y="424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9"/>
          <p:cNvSpPr/>
          <p:nvPr/>
        </p:nvSpPr>
        <p:spPr>
          <a:xfrm>
            <a:off x="6655117" y="3171825"/>
            <a:ext cx="360046" cy="25718"/>
          </a:xfrm>
          <a:custGeom>
            <a:avLst/>
            <a:gdLst/>
            <a:ahLst/>
            <a:cxnLst/>
            <a:rect l="0" t="0" r="0" b="0"/>
            <a:pathLst>
              <a:path w="360046" h="25718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1" y="7380"/>
                </a:lnTo>
                <a:lnTo>
                  <a:pt x="14622" y="8730"/>
                </a:lnTo>
                <a:lnTo>
                  <a:pt x="17368" y="10583"/>
                </a:lnTo>
                <a:lnTo>
                  <a:pt x="20152" y="12770"/>
                </a:lnTo>
                <a:lnTo>
                  <a:pt x="23912" y="14228"/>
                </a:lnTo>
                <a:lnTo>
                  <a:pt x="28323" y="15200"/>
                </a:lnTo>
                <a:lnTo>
                  <a:pt x="33170" y="15848"/>
                </a:lnTo>
                <a:lnTo>
                  <a:pt x="41164" y="15328"/>
                </a:lnTo>
                <a:lnTo>
                  <a:pt x="51255" y="14028"/>
                </a:lnTo>
                <a:lnTo>
                  <a:pt x="62745" y="12210"/>
                </a:lnTo>
                <a:lnTo>
                  <a:pt x="81835" y="10997"/>
                </a:lnTo>
                <a:lnTo>
                  <a:pt x="133526" y="9650"/>
                </a:lnTo>
                <a:lnTo>
                  <a:pt x="199583" y="8891"/>
                </a:lnTo>
                <a:lnTo>
                  <a:pt x="219733" y="9737"/>
                </a:lnTo>
                <a:lnTo>
                  <a:pt x="239834" y="11254"/>
                </a:lnTo>
                <a:lnTo>
                  <a:pt x="275185" y="14527"/>
                </a:lnTo>
                <a:lnTo>
                  <a:pt x="287279" y="15399"/>
                </a:lnTo>
                <a:lnTo>
                  <a:pt x="360045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0"/>
          <p:cNvSpPr/>
          <p:nvPr/>
        </p:nvSpPr>
        <p:spPr>
          <a:xfrm>
            <a:off x="7191376" y="2918283"/>
            <a:ext cx="311903" cy="382130"/>
          </a:xfrm>
          <a:custGeom>
            <a:avLst/>
            <a:gdLst/>
            <a:ahLst/>
            <a:cxnLst/>
            <a:rect l="0" t="0" r="0" b="0"/>
            <a:pathLst>
              <a:path w="311903" h="382130">
                <a:moveTo>
                  <a:pt x="115251" y="4939"/>
                </a:moveTo>
                <a:lnTo>
                  <a:pt x="115251" y="388"/>
                </a:lnTo>
                <a:lnTo>
                  <a:pt x="114299" y="0"/>
                </a:lnTo>
                <a:lnTo>
                  <a:pt x="112711" y="694"/>
                </a:lnTo>
                <a:lnTo>
                  <a:pt x="103319" y="8651"/>
                </a:lnTo>
                <a:lnTo>
                  <a:pt x="95343" y="18971"/>
                </a:lnTo>
                <a:lnTo>
                  <a:pt x="84496" y="34036"/>
                </a:lnTo>
                <a:lnTo>
                  <a:pt x="70149" y="53431"/>
                </a:lnTo>
                <a:lnTo>
                  <a:pt x="64229" y="62032"/>
                </a:lnTo>
                <a:lnTo>
                  <a:pt x="59328" y="69671"/>
                </a:lnTo>
                <a:lnTo>
                  <a:pt x="55109" y="76669"/>
                </a:lnTo>
                <a:lnTo>
                  <a:pt x="51344" y="83239"/>
                </a:lnTo>
                <a:lnTo>
                  <a:pt x="44621" y="95619"/>
                </a:lnTo>
                <a:lnTo>
                  <a:pt x="32543" y="119089"/>
                </a:lnTo>
                <a:lnTo>
                  <a:pt x="18117" y="147794"/>
                </a:lnTo>
                <a:lnTo>
                  <a:pt x="15253" y="158279"/>
                </a:lnTo>
                <a:lnTo>
                  <a:pt x="12391" y="171935"/>
                </a:lnTo>
                <a:lnTo>
                  <a:pt x="9530" y="187707"/>
                </a:lnTo>
                <a:lnTo>
                  <a:pt x="3811" y="215392"/>
                </a:lnTo>
                <a:lnTo>
                  <a:pt x="953" y="228108"/>
                </a:lnTo>
                <a:lnTo>
                  <a:pt x="0" y="238491"/>
                </a:lnTo>
                <a:lnTo>
                  <a:pt x="317" y="247318"/>
                </a:lnTo>
                <a:lnTo>
                  <a:pt x="1481" y="255107"/>
                </a:lnTo>
                <a:lnTo>
                  <a:pt x="3209" y="262206"/>
                </a:lnTo>
                <a:lnTo>
                  <a:pt x="5314" y="268843"/>
                </a:lnTo>
                <a:lnTo>
                  <a:pt x="10192" y="280345"/>
                </a:lnTo>
                <a:lnTo>
                  <a:pt x="18294" y="293127"/>
                </a:lnTo>
                <a:lnTo>
                  <a:pt x="23899" y="303203"/>
                </a:lnTo>
                <a:lnTo>
                  <a:pt x="32410" y="315034"/>
                </a:lnTo>
                <a:lnTo>
                  <a:pt x="40964" y="324573"/>
                </a:lnTo>
                <a:lnTo>
                  <a:pt x="49215" y="330514"/>
                </a:lnTo>
                <a:lnTo>
                  <a:pt x="54082" y="333431"/>
                </a:lnTo>
                <a:lnTo>
                  <a:pt x="59231" y="336329"/>
                </a:lnTo>
                <a:lnTo>
                  <a:pt x="70034" y="342088"/>
                </a:lnTo>
                <a:lnTo>
                  <a:pt x="75581" y="344005"/>
                </a:lnTo>
                <a:lnTo>
                  <a:pt x="81184" y="345283"/>
                </a:lnTo>
                <a:lnTo>
                  <a:pt x="86825" y="346135"/>
                </a:lnTo>
                <a:lnTo>
                  <a:pt x="92491" y="347656"/>
                </a:lnTo>
                <a:lnTo>
                  <a:pt x="98172" y="349622"/>
                </a:lnTo>
                <a:lnTo>
                  <a:pt x="103865" y="351885"/>
                </a:lnTo>
                <a:lnTo>
                  <a:pt x="109565" y="353394"/>
                </a:lnTo>
                <a:lnTo>
                  <a:pt x="115271" y="354400"/>
                </a:lnTo>
                <a:lnTo>
                  <a:pt x="120979" y="355071"/>
                </a:lnTo>
                <a:lnTo>
                  <a:pt x="126690" y="355517"/>
                </a:lnTo>
                <a:lnTo>
                  <a:pt x="132402" y="355815"/>
                </a:lnTo>
                <a:lnTo>
                  <a:pt x="138115" y="356014"/>
                </a:lnTo>
                <a:lnTo>
                  <a:pt x="144781" y="355194"/>
                </a:lnTo>
                <a:lnTo>
                  <a:pt x="152083" y="353695"/>
                </a:lnTo>
                <a:lnTo>
                  <a:pt x="159808" y="351743"/>
                </a:lnTo>
                <a:lnTo>
                  <a:pt x="167816" y="350442"/>
                </a:lnTo>
                <a:lnTo>
                  <a:pt x="176012" y="349574"/>
                </a:lnTo>
                <a:lnTo>
                  <a:pt x="184333" y="348996"/>
                </a:lnTo>
                <a:lnTo>
                  <a:pt x="191786" y="347658"/>
                </a:lnTo>
                <a:lnTo>
                  <a:pt x="198659" y="345813"/>
                </a:lnTo>
                <a:lnTo>
                  <a:pt x="205146" y="343631"/>
                </a:lnTo>
                <a:lnTo>
                  <a:pt x="213281" y="340271"/>
                </a:lnTo>
                <a:lnTo>
                  <a:pt x="222514" y="336126"/>
                </a:lnTo>
                <a:lnTo>
                  <a:pt x="248633" y="323731"/>
                </a:lnTo>
                <a:lnTo>
                  <a:pt x="274525" y="311010"/>
                </a:lnTo>
                <a:lnTo>
                  <a:pt x="283829" y="302578"/>
                </a:lnTo>
                <a:lnTo>
                  <a:pt x="291140" y="293433"/>
                </a:lnTo>
                <a:lnTo>
                  <a:pt x="300610" y="282929"/>
                </a:lnTo>
                <a:lnTo>
                  <a:pt x="306536" y="276763"/>
                </a:lnTo>
                <a:lnTo>
                  <a:pt x="308497" y="273785"/>
                </a:lnTo>
                <a:lnTo>
                  <a:pt x="310676" y="267936"/>
                </a:lnTo>
                <a:lnTo>
                  <a:pt x="311902" y="259288"/>
                </a:lnTo>
                <a:lnTo>
                  <a:pt x="309649" y="251016"/>
                </a:lnTo>
                <a:lnTo>
                  <a:pt x="305473" y="241941"/>
                </a:lnTo>
                <a:lnTo>
                  <a:pt x="297766" y="231478"/>
                </a:lnTo>
                <a:lnTo>
                  <a:pt x="292254" y="225320"/>
                </a:lnTo>
                <a:lnTo>
                  <a:pt x="288498" y="223298"/>
                </a:lnTo>
                <a:lnTo>
                  <a:pt x="279244" y="221050"/>
                </a:lnTo>
                <a:lnTo>
                  <a:pt x="274110" y="220450"/>
                </a:lnTo>
                <a:lnTo>
                  <a:pt x="268782" y="220051"/>
                </a:lnTo>
                <a:lnTo>
                  <a:pt x="263325" y="219784"/>
                </a:lnTo>
                <a:lnTo>
                  <a:pt x="258735" y="220559"/>
                </a:lnTo>
                <a:lnTo>
                  <a:pt x="251094" y="223960"/>
                </a:lnTo>
                <a:lnTo>
                  <a:pt x="236886" y="231230"/>
                </a:lnTo>
                <a:lnTo>
                  <a:pt x="228684" y="236640"/>
                </a:lnTo>
                <a:lnTo>
                  <a:pt x="225163" y="239417"/>
                </a:lnTo>
                <a:lnTo>
                  <a:pt x="219006" y="242220"/>
                </a:lnTo>
                <a:lnTo>
                  <a:pt x="211091" y="245041"/>
                </a:lnTo>
                <a:lnTo>
                  <a:pt x="202004" y="247875"/>
                </a:lnTo>
                <a:lnTo>
                  <a:pt x="194994" y="251669"/>
                </a:lnTo>
                <a:lnTo>
                  <a:pt x="189368" y="256103"/>
                </a:lnTo>
                <a:lnTo>
                  <a:pt x="167172" y="278731"/>
                </a:lnTo>
                <a:lnTo>
                  <a:pt x="161187" y="285692"/>
                </a:lnTo>
                <a:lnTo>
                  <a:pt x="155352" y="295135"/>
                </a:lnTo>
                <a:lnTo>
                  <a:pt x="151510" y="302226"/>
                </a:lnTo>
                <a:lnTo>
                  <a:pt x="142161" y="320264"/>
                </a:lnTo>
                <a:lnTo>
                  <a:pt x="138906" y="327551"/>
                </a:lnTo>
                <a:lnTo>
                  <a:pt x="135289" y="338187"/>
                </a:lnTo>
                <a:lnTo>
                  <a:pt x="135277" y="345215"/>
                </a:lnTo>
                <a:lnTo>
                  <a:pt x="136223" y="353709"/>
                </a:lnTo>
                <a:lnTo>
                  <a:pt x="137804" y="363182"/>
                </a:lnTo>
                <a:lnTo>
                  <a:pt x="139812" y="369498"/>
                </a:lnTo>
                <a:lnTo>
                  <a:pt x="142102" y="373709"/>
                </a:lnTo>
                <a:lnTo>
                  <a:pt x="149541" y="382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1"/>
          <p:cNvSpPr/>
          <p:nvPr/>
        </p:nvSpPr>
        <p:spPr>
          <a:xfrm>
            <a:off x="1445273" y="2906179"/>
            <a:ext cx="323520" cy="574257"/>
          </a:xfrm>
          <a:custGeom>
            <a:avLst/>
            <a:gdLst/>
            <a:ahLst/>
            <a:cxnLst/>
            <a:rect l="0" t="0" r="0" b="0"/>
            <a:pathLst>
              <a:path w="323520" h="574257">
                <a:moveTo>
                  <a:pt x="323519" y="34188"/>
                </a:moveTo>
                <a:lnTo>
                  <a:pt x="314417" y="29637"/>
                </a:lnTo>
                <a:lnTo>
                  <a:pt x="307926" y="25439"/>
                </a:lnTo>
                <a:lnTo>
                  <a:pt x="299789" y="19783"/>
                </a:lnTo>
                <a:lnTo>
                  <a:pt x="290554" y="13155"/>
                </a:lnTo>
                <a:lnTo>
                  <a:pt x="282492" y="8736"/>
                </a:lnTo>
                <a:lnTo>
                  <a:pt x="275213" y="5790"/>
                </a:lnTo>
                <a:lnTo>
                  <a:pt x="268455" y="3826"/>
                </a:lnTo>
                <a:lnTo>
                  <a:pt x="258406" y="1644"/>
                </a:lnTo>
                <a:lnTo>
                  <a:pt x="249812" y="674"/>
                </a:lnTo>
                <a:lnTo>
                  <a:pt x="244854" y="415"/>
                </a:lnTo>
                <a:lnTo>
                  <a:pt x="239643" y="243"/>
                </a:lnTo>
                <a:lnTo>
                  <a:pt x="214106" y="0"/>
                </a:lnTo>
                <a:lnTo>
                  <a:pt x="202952" y="919"/>
                </a:lnTo>
                <a:lnTo>
                  <a:pt x="190753" y="2484"/>
                </a:lnTo>
                <a:lnTo>
                  <a:pt x="177859" y="4479"/>
                </a:lnTo>
                <a:lnTo>
                  <a:pt x="166405" y="6762"/>
                </a:lnTo>
                <a:lnTo>
                  <a:pt x="155911" y="9237"/>
                </a:lnTo>
                <a:lnTo>
                  <a:pt x="146058" y="11839"/>
                </a:lnTo>
                <a:lnTo>
                  <a:pt x="134727" y="15479"/>
                </a:lnTo>
                <a:lnTo>
                  <a:pt x="122410" y="19810"/>
                </a:lnTo>
                <a:lnTo>
                  <a:pt x="109436" y="24603"/>
                </a:lnTo>
                <a:lnTo>
                  <a:pt x="98882" y="28750"/>
                </a:lnTo>
                <a:lnTo>
                  <a:pt x="89941" y="32468"/>
                </a:lnTo>
                <a:lnTo>
                  <a:pt x="82075" y="35899"/>
                </a:lnTo>
                <a:lnTo>
                  <a:pt x="73974" y="42949"/>
                </a:lnTo>
                <a:lnTo>
                  <a:pt x="65716" y="52411"/>
                </a:lnTo>
                <a:lnTo>
                  <a:pt x="57353" y="63481"/>
                </a:lnTo>
                <a:lnTo>
                  <a:pt x="49872" y="72767"/>
                </a:lnTo>
                <a:lnTo>
                  <a:pt x="42980" y="80863"/>
                </a:lnTo>
                <a:lnTo>
                  <a:pt x="36481" y="88164"/>
                </a:lnTo>
                <a:lnTo>
                  <a:pt x="30243" y="97795"/>
                </a:lnTo>
                <a:lnTo>
                  <a:pt x="24179" y="108977"/>
                </a:lnTo>
                <a:lnTo>
                  <a:pt x="18231" y="121195"/>
                </a:lnTo>
                <a:lnTo>
                  <a:pt x="13314" y="136008"/>
                </a:lnTo>
                <a:lnTo>
                  <a:pt x="9083" y="152550"/>
                </a:lnTo>
                <a:lnTo>
                  <a:pt x="5310" y="170246"/>
                </a:lnTo>
                <a:lnTo>
                  <a:pt x="2795" y="189664"/>
                </a:lnTo>
                <a:lnTo>
                  <a:pt x="1118" y="210228"/>
                </a:lnTo>
                <a:lnTo>
                  <a:pt x="0" y="231558"/>
                </a:lnTo>
                <a:lnTo>
                  <a:pt x="1159" y="253398"/>
                </a:lnTo>
                <a:lnTo>
                  <a:pt x="3838" y="275578"/>
                </a:lnTo>
                <a:lnTo>
                  <a:pt x="7528" y="297985"/>
                </a:lnTo>
                <a:lnTo>
                  <a:pt x="11893" y="320543"/>
                </a:lnTo>
                <a:lnTo>
                  <a:pt x="21824" y="365927"/>
                </a:lnTo>
                <a:lnTo>
                  <a:pt x="29044" y="389650"/>
                </a:lnTo>
                <a:lnTo>
                  <a:pt x="37667" y="414038"/>
                </a:lnTo>
                <a:lnTo>
                  <a:pt x="54551" y="457328"/>
                </a:lnTo>
                <a:lnTo>
                  <a:pt x="65230" y="482918"/>
                </a:lnTo>
                <a:lnTo>
                  <a:pt x="69412" y="494313"/>
                </a:lnTo>
                <a:lnTo>
                  <a:pt x="73152" y="505721"/>
                </a:lnTo>
                <a:lnTo>
                  <a:pt x="76597" y="517136"/>
                </a:lnTo>
                <a:lnTo>
                  <a:pt x="80426" y="532359"/>
                </a:lnTo>
                <a:lnTo>
                  <a:pt x="82128" y="544205"/>
                </a:lnTo>
                <a:lnTo>
                  <a:pt x="82581" y="551364"/>
                </a:lnTo>
                <a:lnTo>
                  <a:pt x="83489" y="5742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02"/>
          <p:cNvSpPr/>
          <p:nvPr/>
        </p:nvSpPr>
        <p:spPr>
          <a:xfrm>
            <a:off x="1305877" y="3231832"/>
            <a:ext cx="505778" cy="51436"/>
          </a:xfrm>
          <a:custGeom>
            <a:avLst/>
            <a:gdLst/>
            <a:ahLst/>
            <a:cxnLst/>
            <a:rect l="0" t="0" r="0" b="0"/>
            <a:pathLst>
              <a:path w="505778" h="51436">
                <a:moveTo>
                  <a:pt x="0" y="51435"/>
                </a:moveTo>
                <a:lnTo>
                  <a:pt x="0" y="46884"/>
                </a:lnTo>
                <a:lnTo>
                  <a:pt x="1905" y="44591"/>
                </a:lnTo>
                <a:lnTo>
                  <a:pt x="5080" y="42110"/>
                </a:lnTo>
                <a:lnTo>
                  <a:pt x="9102" y="39503"/>
                </a:lnTo>
                <a:lnTo>
                  <a:pt x="13688" y="37766"/>
                </a:lnTo>
                <a:lnTo>
                  <a:pt x="18650" y="36607"/>
                </a:lnTo>
                <a:lnTo>
                  <a:pt x="30196" y="35320"/>
                </a:lnTo>
                <a:lnTo>
                  <a:pt x="44853" y="34748"/>
                </a:lnTo>
                <a:lnTo>
                  <a:pt x="197089" y="20780"/>
                </a:lnTo>
                <a:lnTo>
                  <a:pt x="217117" y="19569"/>
                </a:lnTo>
                <a:lnTo>
                  <a:pt x="259692" y="18222"/>
                </a:lnTo>
                <a:lnTo>
                  <a:pt x="326358" y="17358"/>
                </a:lnTo>
                <a:lnTo>
                  <a:pt x="338539" y="16335"/>
                </a:lnTo>
                <a:lnTo>
                  <a:pt x="350470" y="14700"/>
                </a:lnTo>
                <a:lnTo>
                  <a:pt x="362234" y="12657"/>
                </a:lnTo>
                <a:lnTo>
                  <a:pt x="372935" y="11296"/>
                </a:lnTo>
                <a:lnTo>
                  <a:pt x="382925" y="10388"/>
                </a:lnTo>
                <a:lnTo>
                  <a:pt x="392444" y="9783"/>
                </a:lnTo>
                <a:lnTo>
                  <a:pt x="405457" y="8427"/>
                </a:lnTo>
                <a:lnTo>
                  <a:pt x="450864" y="2920"/>
                </a:lnTo>
                <a:lnTo>
                  <a:pt x="461549" y="1947"/>
                </a:lnTo>
                <a:lnTo>
                  <a:pt x="470577" y="1298"/>
                </a:lnTo>
                <a:lnTo>
                  <a:pt x="485688" y="577"/>
                </a:lnTo>
                <a:lnTo>
                  <a:pt x="5057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03"/>
          <p:cNvSpPr/>
          <p:nvPr/>
        </p:nvSpPr>
        <p:spPr>
          <a:xfrm>
            <a:off x="1847682" y="2957512"/>
            <a:ext cx="204003" cy="445621"/>
          </a:xfrm>
          <a:custGeom>
            <a:avLst/>
            <a:gdLst/>
            <a:ahLst/>
            <a:cxnLst/>
            <a:rect l="0" t="0" r="0" b="0"/>
            <a:pathLst>
              <a:path w="204003" h="445621">
                <a:moveTo>
                  <a:pt x="143995" y="0"/>
                </a:moveTo>
                <a:lnTo>
                  <a:pt x="139444" y="0"/>
                </a:lnTo>
                <a:lnTo>
                  <a:pt x="137151" y="1905"/>
                </a:lnTo>
                <a:lnTo>
                  <a:pt x="132063" y="9102"/>
                </a:lnTo>
                <a:lnTo>
                  <a:pt x="119293" y="28414"/>
                </a:lnTo>
                <a:lnTo>
                  <a:pt x="114192" y="35135"/>
                </a:lnTo>
                <a:lnTo>
                  <a:pt x="108886" y="41521"/>
                </a:lnTo>
                <a:lnTo>
                  <a:pt x="103444" y="47683"/>
                </a:lnTo>
                <a:lnTo>
                  <a:pt x="97911" y="54649"/>
                </a:lnTo>
                <a:lnTo>
                  <a:pt x="92317" y="62150"/>
                </a:lnTo>
                <a:lnTo>
                  <a:pt x="81022" y="78105"/>
                </a:lnTo>
                <a:lnTo>
                  <a:pt x="69652" y="94721"/>
                </a:lnTo>
                <a:lnTo>
                  <a:pt x="63953" y="104105"/>
                </a:lnTo>
                <a:lnTo>
                  <a:pt x="58249" y="114171"/>
                </a:lnTo>
                <a:lnTo>
                  <a:pt x="46830" y="135515"/>
                </a:lnTo>
                <a:lnTo>
                  <a:pt x="35406" y="157702"/>
                </a:lnTo>
                <a:lnTo>
                  <a:pt x="30645" y="167999"/>
                </a:lnTo>
                <a:lnTo>
                  <a:pt x="26518" y="177722"/>
                </a:lnTo>
                <a:lnTo>
                  <a:pt x="22815" y="187061"/>
                </a:lnTo>
                <a:lnTo>
                  <a:pt x="19393" y="197098"/>
                </a:lnTo>
                <a:lnTo>
                  <a:pt x="16160" y="207599"/>
                </a:lnTo>
                <a:lnTo>
                  <a:pt x="10027" y="229426"/>
                </a:lnTo>
                <a:lnTo>
                  <a:pt x="4126" y="251827"/>
                </a:lnTo>
                <a:lnTo>
                  <a:pt x="2171" y="262182"/>
                </a:lnTo>
                <a:lnTo>
                  <a:pt x="869" y="271943"/>
                </a:lnTo>
                <a:lnTo>
                  <a:pt x="0" y="281308"/>
                </a:lnTo>
                <a:lnTo>
                  <a:pt x="373" y="293266"/>
                </a:lnTo>
                <a:lnTo>
                  <a:pt x="1575" y="306953"/>
                </a:lnTo>
                <a:lnTo>
                  <a:pt x="3328" y="321793"/>
                </a:lnTo>
                <a:lnTo>
                  <a:pt x="5449" y="334544"/>
                </a:lnTo>
                <a:lnTo>
                  <a:pt x="7816" y="345902"/>
                </a:lnTo>
                <a:lnTo>
                  <a:pt x="10347" y="356331"/>
                </a:lnTo>
                <a:lnTo>
                  <a:pt x="12986" y="365189"/>
                </a:lnTo>
                <a:lnTo>
                  <a:pt x="15698" y="373000"/>
                </a:lnTo>
                <a:lnTo>
                  <a:pt x="21251" y="386757"/>
                </a:lnTo>
                <a:lnTo>
                  <a:pt x="26895" y="399223"/>
                </a:lnTo>
                <a:lnTo>
                  <a:pt x="30686" y="404261"/>
                </a:lnTo>
                <a:lnTo>
                  <a:pt x="35118" y="408572"/>
                </a:lnTo>
                <a:lnTo>
                  <a:pt x="39978" y="412399"/>
                </a:lnTo>
                <a:lnTo>
                  <a:pt x="45123" y="415903"/>
                </a:lnTo>
                <a:lnTo>
                  <a:pt x="50458" y="419191"/>
                </a:lnTo>
                <a:lnTo>
                  <a:pt x="55919" y="422335"/>
                </a:lnTo>
                <a:lnTo>
                  <a:pt x="60513" y="425385"/>
                </a:lnTo>
                <a:lnTo>
                  <a:pt x="64528" y="428370"/>
                </a:lnTo>
                <a:lnTo>
                  <a:pt x="68157" y="431312"/>
                </a:lnTo>
                <a:lnTo>
                  <a:pt x="72481" y="434227"/>
                </a:lnTo>
                <a:lnTo>
                  <a:pt x="77269" y="437122"/>
                </a:lnTo>
                <a:lnTo>
                  <a:pt x="82366" y="440005"/>
                </a:lnTo>
                <a:lnTo>
                  <a:pt x="87669" y="441927"/>
                </a:lnTo>
                <a:lnTo>
                  <a:pt x="93109" y="443208"/>
                </a:lnTo>
                <a:lnTo>
                  <a:pt x="98641" y="444062"/>
                </a:lnTo>
                <a:lnTo>
                  <a:pt x="104234" y="444631"/>
                </a:lnTo>
                <a:lnTo>
                  <a:pt x="109868" y="445011"/>
                </a:lnTo>
                <a:lnTo>
                  <a:pt x="115528" y="445264"/>
                </a:lnTo>
                <a:lnTo>
                  <a:pt x="126898" y="445545"/>
                </a:lnTo>
                <a:lnTo>
                  <a:pt x="132597" y="445620"/>
                </a:lnTo>
                <a:lnTo>
                  <a:pt x="138302" y="444717"/>
                </a:lnTo>
                <a:lnTo>
                  <a:pt x="144009" y="443163"/>
                </a:lnTo>
                <a:lnTo>
                  <a:pt x="149720" y="441175"/>
                </a:lnTo>
                <a:lnTo>
                  <a:pt x="155431" y="439849"/>
                </a:lnTo>
                <a:lnTo>
                  <a:pt x="161144" y="438965"/>
                </a:lnTo>
                <a:lnTo>
                  <a:pt x="166858" y="438376"/>
                </a:lnTo>
                <a:lnTo>
                  <a:pt x="172572" y="437031"/>
                </a:lnTo>
                <a:lnTo>
                  <a:pt x="178286" y="435181"/>
                </a:lnTo>
                <a:lnTo>
                  <a:pt x="184001" y="432996"/>
                </a:lnTo>
                <a:lnTo>
                  <a:pt x="188763" y="430587"/>
                </a:lnTo>
                <a:lnTo>
                  <a:pt x="192890" y="428028"/>
                </a:lnTo>
                <a:lnTo>
                  <a:pt x="204002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4"/>
          <p:cNvSpPr/>
          <p:nvPr/>
        </p:nvSpPr>
        <p:spPr>
          <a:xfrm>
            <a:off x="2085975" y="3137535"/>
            <a:ext cx="291465" cy="221081"/>
          </a:xfrm>
          <a:custGeom>
            <a:avLst/>
            <a:gdLst/>
            <a:ahLst/>
            <a:cxnLst/>
            <a:rect l="0" t="0" r="0" b="0"/>
            <a:pathLst>
              <a:path w="291465" h="221081">
                <a:moveTo>
                  <a:pt x="0" y="0"/>
                </a:moveTo>
                <a:lnTo>
                  <a:pt x="93871" y="93871"/>
                </a:lnTo>
                <a:lnTo>
                  <a:pt x="104491" y="105443"/>
                </a:lnTo>
                <a:lnTo>
                  <a:pt x="113475" y="116015"/>
                </a:lnTo>
                <a:lnTo>
                  <a:pt x="121370" y="125921"/>
                </a:lnTo>
                <a:lnTo>
                  <a:pt x="129491" y="134430"/>
                </a:lnTo>
                <a:lnTo>
                  <a:pt x="137762" y="142007"/>
                </a:lnTo>
                <a:lnTo>
                  <a:pt x="146133" y="148964"/>
                </a:lnTo>
                <a:lnTo>
                  <a:pt x="155525" y="157411"/>
                </a:lnTo>
                <a:lnTo>
                  <a:pt x="176119" y="176958"/>
                </a:lnTo>
                <a:lnTo>
                  <a:pt x="185040" y="184647"/>
                </a:lnTo>
                <a:lnTo>
                  <a:pt x="192892" y="190725"/>
                </a:lnTo>
                <a:lnTo>
                  <a:pt x="200032" y="195730"/>
                </a:lnTo>
                <a:lnTo>
                  <a:pt x="208602" y="200019"/>
                </a:lnTo>
                <a:lnTo>
                  <a:pt x="218126" y="203831"/>
                </a:lnTo>
                <a:lnTo>
                  <a:pt x="256234" y="216793"/>
                </a:lnTo>
                <a:lnTo>
                  <a:pt x="263215" y="218823"/>
                </a:lnTo>
                <a:lnTo>
                  <a:pt x="268822" y="220177"/>
                </a:lnTo>
                <a:lnTo>
                  <a:pt x="273512" y="221080"/>
                </a:lnTo>
                <a:lnTo>
                  <a:pt x="277591" y="220729"/>
                </a:lnTo>
                <a:lnTo>
                  <a:pt x="281263" y="219543"/>
                </a:lnTo>
                <a:lnTo>
                  <a:pt x="291464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05"/>
          <p:cNvSpPr/>
          <p:nvPr/>
        </p:nvSpPr>
        <p:spPr>
          <a:xfrm>
            <a:off x="2164872" y="3146107"/>
            <a:ext cx="161133" cy="244872"/>
          </a:xfrm>
          <a:custGeom>
            <a:avLst/>
            <a:gdLst/>
            <a:ahLst/>
            <a:cxnLst/>
            <a:rect l="0" t="0" r="0" b="0"/>
            <a:pathLst>
              <a:path w="161133" h="244872">
                <a:moveTo>
                  <a:pt x="161132" y="0"/>
                </a:moveTo>
                <a:lnTo>
                  <a:pt x="152031" y="4551"/>
                </a:lnTo>
                <a:lnTo>
                  <a:pt x="148397" y="7797"/>
                </a:lnTo>
                <a:lnTo>
                  <a:pt x="145022" y="11865"/>
                </a:lnTo>
                <a:lnTo>
                  <a:pt x="141820" y="16483"/>
                </a:lnTo>
                <a:lnTo>
                  <a:pt x="137780" y="21466"/>
                </a:lnTo>
                <a:lnTo>
                  <a:pt x="133182" y="26693"/>
                </a:lnTo>
                <a:lnTo>
                  <a:pt x="128211" y="32083"/>
                </a:lnTo>
                <a:lnTo>
                  <a:pt x="119182" y="45201"/>
                </a:lnTo>
                <a:lnTo>
                  <a:pt x="45348" y="160572"/>
                </a:lnTo>
                <a:lnTo>
                  <a:pt x="28076" y="189158"/>
                </a:lnTo>
                <a:lnTo>
                  <a:pt x="18135" y="206115"/>
                </a:lnTo>
                <a:lnTo>
                  <a:pt x="11508" y="218373"/>
                </a:lnTo>
                <a:lnTo>
                  <a:pt x="7091" y="227497"/>
                </a:lnTo>
                <a:lnTo>
                  <a:pt x="0" y="244434"/>
                </a:lnTo>
                <a:lnTo>
                  <a:pt x="371" y="244871"/>
                </a:lnTo>
                <a:lnTo>
                  <a:pt x="1571" y="244210"/>
                </a:lnTo>
                <a:lnTo>
                  <a:pt x="6828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06"/>
          <p:cNvSpPr/>
          <p:nvPr/>
        </p:nvSpPr>
        <p:spPr>
          <a:xfrm>
            <a:off x="2360294" y="3008947"/>
            <a:ext cx="237389" cy="428626"/>
          </a:xfrm>
          <a:custGeom>
            <a:avLst/>
            <a:gdLst/>
            <a:ahLst/>
            <a:cxnLst/>
            <a:rect l="0" t="0" r="0" b="0"/>
            <a:pathLst>
              <a:path w="237389" h="428626">
                <a:moveTo>
                  <a:pt x="0" y="0"/>
                </a:moveTo>
                <a:lnTo>
                  <a:pt x="27305" y="0"/>
                </a:lnTo>
                <a:lnTo>
                  <a:pt x="37254" y="953"/>
                </a:lnTo>
                <a:lnTo>
                  <a:pt x="45791" y="2540"/>
                </a:lnTo>
                <a:lnTo>
                  <a:pt x="53388" y="4551"/>
                </a:lnTo>
                <a:lnTo>
                  <a:pt x="60357" y="6844"/>
                </a:lnTo>
                <a:lnTo>
                  <a:pt x="66908" y="9325"/>
                </a:lnTo>
                <a:lnTo>
                  <a:pt x="73181" y="11932"/>
                </a:lnTo>
                <a:lnTo>
                  <a:pt x="80220" y="15575"/>
                </a:lnTo>
                <a:lnTo>
                  <a:pt x="87770" y="19908"/>
                </a:lnTo>
                <a:lnTo>
                  <a:pt x="95661" y="24702"/>
                </a:lnTo>
                <a:lnTo>
                  <a:pt x="102827" y="29803"/>
                </a:lnTo>
                <a:lnTo>
                  <a:pt x="109509" y="35109"/>
                </a:lnTo>
                <a:lnTo>
                  <a:pt x="115868" y="40551"/>
                </a:lnTo>
                <a:lnTo>
                  <a:pt x="122013" y="46084"/>
                </a:lnTo>
                <a:lnTo>
                  <a:pt x="133921" y="57312"/>
                </a:lnTo>
                <a:lnTo>
                  <a:pt x="190702" y="113597"/>
                </a:lnTo>
                <a:lnTo>
                  <a:pt x="198573" y="124309"/>
                </a:lnTo>
                <a:lnTo>
                  <a:pt x="206677" y="137165"/>
                </a:lnTo>
                <a:lnTo>
                  <a:pt x="214937" y="151451"/>
                </a:lnTo>
                <a:lnTo>
                  <a:pt x="221397" y="167642"/>
                </a:lnTo>
                <a:lnTo>
                  <a:pt x="226655" y="185104"/>
                </a:lnTo>
                <a:lnTo>
                  <a:pt x="231114" y="203413"/>
                </a:lnTo>
                <a:lnTo>
                  <a:pt x="234086" y="221333"/>
                </a:lnTo>
                <a:lnTo>
                  <a:pt x="236068" y="238996"/>
                </a:lnTo>
                <a:lnTo>
                  <a:pt x="237388" y="256485"/>
                </a:lnTo>
                <a:lnTo>
                  <a:pt x="237317" y="271003"/>
                </a:lnTo>
                <a:lnTo>
                  <a:pt x="236316" y="283539"/>
                </a:lnTo>
                <a:lnTo>
                  <a:pt x="234697" y="294753"/>
                </a:lnTo>
                <a:lnTo>
                  <a:pt x="231712" y="306992"/>
                </a:lnTo>
                <a:lnTo>
                  <a:pt x="227818" y="319914"/>
                </a:lnTo>
                <a:lnTo>
                  <a:pt x="223316" y="333291"/>
                </a:lnTo>
                <a:lnTo>
                  <a:pt x="218410" y="345066"/>
                </a:lnTo>
                <a:lnTo>
                  <a:pt x="213234" y="355775"/>
                </a:lnTo>
                <a:lnTo>
                  <a:pt x="207879" y="365771"/>
                </a:lnTo>
                <a:lnTo>
                  <a:pt x="202404" y="375292"/>
                </a:lnTo>
                <a:lnTo>
                  <a:pt x="196848" y="384497"/>
                </a:lnTo>
                <a:lnTo>
                  <a:pt x="191240" y="393492"/>
                </a:lnTo>
                <a:lnTo>
                  <a:pt x="186548" y="400440"/>
                </a:lnTo>
                <a:lnTo>
                  <a:pt x="182468" y="406025"/>
                </a:lnTo>
                <a:lnTo>
                  <a:pt x="178796" y="410701"/>
                </a:lnTo>
                <a:lnTo>
                  <a:pt x="174442" y="414771"/>
                </a:lnTo>
                <a:lnTo>
                  <a:pt x="169635" y="418436"/>
                </a:lnTo>
                <a:lnTo>
                  <a:pt x="154306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07"/>
          <p:cNvSpPr/>
          <p:nvPr/>
        </p:nvSpPr>
        <p:spPr>
          <a:xfrm>
            <a:off x="2780347" y="3139089"/>
            <a:ext cx="317183" cy="24164"/>
          </a:xfrm>
          <a:custGeom>
            <a:avLst/>
            <a:gdLst/>
            <a:ahLst/>
            <a:cxnLst/>
            <a:rect l="0" t="0" r="0" b="0"/>
            <a:pathLst>
              <a:path w="317183" h="24164">
                <a:moveTo>
                  <a:pt x="0" y="24163"/>
                </a:moveTo>
                <a:lnTo>
                  <a:pt x="18203" y="19612"/>
                </a:lnTo>
                <a:lnTo>
                  <a:pt x="25470" y="18271"/>
                </a:lnTo>
                <a:lnTo>
                  <a:pt x="32220" y="17378"/>
                </a:lnTo>
                <a:lnTo>
                  <a:pt x="38625" y="16782"/>
                </a:lnTo>
                <a:lnTo>
                  <a:pt x="45753" y="16385"/>
                </a:lnTo>
                <a:lnTo>
                  <a:pt x="61292" y="15944"/>
                </a:lnTo>
                <a:lnTo>
                  <a:pt x="140715" y="11144"/>
                </a:lnTo>
                <a:lnTo>
                  <a:pt x="165248" y="8816"/>
                </a:lnTo>
                <a:lnTo>
                  <a:pt x="184460" y="6312"/>
                </a:lnTo>
                <a:lnTo>
                  <a:pt x="200126" y="3690"/>
                </a:lnTo>
                <a:lnTo>
                  <a:pt x="212475" y="1942"/>
                </a:lnTo>
                <a:lnTo>
                  <a:pt x="222612" y="777"/>
                </a:lnTo>
                <a:lnTo>
                  <a:pt x="231276" y="0"/>
                </a:lnTo>
                <a:lnTo>
                  <a:pt x="238956" y="434"/>
                </a:lnTo>
                <a:lnTo>
                  <a:pt x="245982" y="1676"/>
                </a:lnTo>
                <a:lnTo>
                  <a:pt x="252570" y="3457"/>
                </a:lnTo>
                <a:lnTo>
                  <a:pt x="259820" y="4644"/>
                </a:lnTo>
                <a:lnTo>
                  <a:pt x="267511" y="5435"/>
                </a:lnTo>
                <a:lnTo>
                  <a:pt x="281771" y="6315"/>
                </a:lnTo>
                <a:lnTo>
                  <a:pt x="286908" y="6549"/>
                </a:lnTo>
                <a:lnTo>
                  <a:pt x="317182" y="70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08"/>
          <p:cNvSpPr/>
          <p:nvPr/>
        </p:nvSpPr>
        <p:spPr>
          <a:xfrm>
            <a:off x="2806064" y="3214687"/>
            <a:ext cx="377191" cy="34291"/>
          </a:xfrm>
          <a:custGeom>
            <a:avLst/>
            <a:gdLst/>
            <a:ahLst/>
            <a:cxnLst/>
            <a:rect l="0" t="0" r="0" b="0"/>
            <a:pathLst>
              <a:path w="377191" h="34291">
                <a:moveTo>
                  <a:pt x="0" y="34290"/>
                </a:moveTo>
                <a:lnTo>
                  <a:pt x="46574" y="34290"/>
                </a:lnTo>
                <a:lnTo>
                  <a:pt x="56767" y="33338"/>
                </a:lnTo>
                <a:lnTo>
                  <a:pt x="66420" y="31750"/>
                </a:lnTo>
                <a:lnTo>
                  <a:pt x="75713" y="29739"/>
                </a:lnTo>
                <a:lnTo>
                  <a:pt x="85718" y="28398"/>
                </a:lnTo>
                <a:lnTo>
                  <a:pt x="96198" y="27505"/>
                </a:lnTo>
                <a:lnTo>
                  <a:pt x="106995" y="26909"/>
                </a:lnTo>
                <a:lnTo>
                  <a:pt x="117050" y="25559"/>
                </a:lnTo>
                <a:lnTo>
                  <a:pt x="126611" y="23707"/>
                </a:lnTo>
                <a:lnTo>
                  <a:pt x="135842" y="21520"/>
                </a:lnTo>
                <a:lnTo>
                  <a:pt x="154379" y="19109"/>
                </a:lnTo>
                <a:lnTo>
                  <a:pt x="232009" y="11165"/>
                </a:lnTo>
                <a:lnTo>
                  <a:pt x="252780" y="8396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09"/>
          <p:cNvSpPr/>
          <p:nvPr/>
        </p:nvSpPr>
        <p:spPr>
          <a:xfrm>
            <a:off x="3270243" y="2957512"/>
            <a:ext cx="298046" cy="419879"/>
          </a:xfrm>
          <a:custGeom>
            <a:avLst/>
            <a:gdLst/>
            <a:ahLst/>
            <a:cxnLst/>
            <a:rect l="0" t="0" r="0" b="0"/>
            <a:pathLst>
              <a:path w="298046" h="419879">
                <a:moveTo>
                  <a:pt x="221621" y="0"/>
                </a:moveTo>
                <a:lnTo>
                  <a:pt x="198867" y="4551"/>
                </a:lnTo>
                <a:lnTo>
                  <a:pt x="191212" y="6844"/>
                </a:lnTo>
                <a:lnTo>
                  <a:pt x="185156" y="9325"/>
                </a:lnTo>
                <a:lnTo>
                  <a:pt x="164042" y="20151"/>
                </a:lnTo>
                <a:lnTo>
                  <a:pt x="154660" y="27722"/>
                </a:lnTo>
                <a:lnTo>
                  <a:pt x="142690" y="38484"/>
                </a:lnTo>
                <a:lnTo>
                  <a:pt x="128996" y="51373"/>
                </a:lnTo>
                <a:lnTo>
                  <a:pt x="117009" y="63776"/>
                </a:lnTo>
                <a:lnTo>
                  <a:pt x="106160" y="75855"/>
                </a:lnTo>
                <a:lnTo>
                  <a:pt x="96069" y="87718"/>
                </a:lnTo>
                <a:lnTo>
                  <a:pt x="86485" y="101341"/>
                </a:lnTo>
                <a:lnTo>
                  <a:pt x="77238" y="116138"/>
                </a:lnTo>
                <a:lnTo>
                  <a:pt x="68216" y="131718"/>
                </a:lnTo>
                <a:lnTo>
                  <a:pt x="48031" y="169349"/>
                </a:lnTo>
                <a:lnTo>
                  <a:pt x="37315" y="190052"/>
                </a:lnTo>
                <a:lnTo>
                  <a:pt x="28265" y="208616"/>
                </a:lnTo>
                <a:lnTo>
                  <a:pt x="20327" y="225755"/>
                </a:lnTo>
                <a:lnTo>
                  <a:pt x="13131" y="241943"/>
                </a:lnTo>
                <a:lnTo>
                  <a:pt x="8332" y="254640"/>
                </a:lnTo>
                <a:lnTo>
                  <a:pt x="5134" y="265010"/>
                </a:lnTo>
                <a:lnTo>
                  <a:pt x="3001" y="273829"/>
                </a:lnTo>
                <a:lnTo>
                  <a:pt x="1580" y="284470"/>
                </a:lnTo>
                <a:lnTo>
                  <a:pt x="632" y="296326"/>
                </a:lnTo>
                <a:lnTo>
                  <a:pt x="0" y="308994"/>
                </a:lnTo>
                <a:lnTo>
                  <a:pt x="532" y="319343"/>
                </a:lnTo>
                <a:lnTo>
                  <a:pt x="1838" y="328148"/>
                </a:lnTo>
                <a:lnTo>
                  <a:pt x="3662" y="335923"/>
                </a:lnTo>
                <a:lnTo>
                  <a:pt x="6782" y="343964"/>
                </a:lnTo>
                <a:lnTo>
                  <a:pt x="10768" y="352182"/>
                </a:lnTo>
                <a:lnTo>
                  <a:pt x="15330" y="360518"/>
                </a:lnTo>
                <a:lnTo>
                  <a:pt x="21229" y="368933"/>
                </a:lnTo>
                <a:lnTo>
                  <a:pt x="28019" y="377400"/>
                </a:lnTo>
                <a:lnTo>
                  <a:pt x="41278" y="392523"/>
                </a:lnTo>
                <a:lnTo>
                  <a:pt x="50347" y="402420"/>
                </a:lnTo>
                <a:lnTo>
                  <a:pt x="56003" y="406393"/>
                </a:lnTo>
                <a:lnTo>
                  <a:pt x="62632" y="409993"/>
                </a:lnTo>
                <a:lnTo>
                  <a:pt x="69908" y="413346"/>
                </a:lnTo>
                <a:lnTo>
                  <a:pt x="76664" y="415582"/>
                </a:lnTo>
                <a:lnTo>
                  <a:pt x="83074" y="417072"/>
                </a:lnTo>
                <a:lnTo>
                  <a:pt x="89251" y="418066"/>
                </a:lnTo>
                <a:lnTo>
                  <a:pt x="95274" y="418728"/>
                </a:lnTo>
                <a:lnTo>
                  <a:pt x="101195" y="419170"/>
                </a:lnTo>
                <a:lnTo>
                  <a:pt x="107048" y="419464"/>
                </a:lnTo>
                <a:lnTo>
                  <a:pt x="121170" y="419791"/>
                </a:lnTo>
                <a:lnTo>
                  <a:pt x="128936" y="419878"/>
                </a:lnTo>
                <a:lnTo>
                  <a:pt x="136019" y="418984"/>
                </a:lnTo>
                <a:lnTo>
                  <a:pt x="142645" y="417435"/>
                </a:lnTo>
                <a:lnTo>
                  <a:pt x="148968" y="415450"/>
                </a:lnTo>
                <a:lnTo>
                  <a:pt x="156041" y="414127"/>
                </a:lnTo>
                <a:lnTo>
                  <a:pt x="163614" y="413245"/>
                </a:lnTo>
                <a:lnTo>
                  <a:pt x="171520" y="412657"/>
                </a:lnTo>
                <a:lnTo>
                  <a:pt x="178695" y="410359"/>
                </a:lnTo>
                <a:lnTo>
                  <a:pt x="185384" y="406923"/>
                </a:lnTo>
                <a:lnTo>
                  <a:pt x="191748" y="402727"/>
                </a:lnTo>
                <a:lnTo>
                  <a:pt x="208979" y="390445"/>
                </a:lnTo>
                <a:lnTo>
                  <a:pt x="218909" y="383169"/>
                </a:lnTo>
                <a:lnTo>
                  <a:pt x="227433" y="376413"/>
                </a:lnTo>
                <a:lnTo>
                  <a:pt x="235021" y="370005"/>
                </a:lnTo>
                <a:lnTo>
                  <a:pt x="247579" y="358757"/>
                </a:lnTo>
                <a:lnTo>
                  <a:pt x="256336" y="350582"/>
                </a:lnTo>
                <a:lnTo>
                  <a:pt x="261909" y="344212"/>
                </a:lnTo>
                <a:lnTo>
                  <a:pt x="268482" y="336154"/>
                </a:lnTo>
                <a:lnTo>
                  <a:pt x="275722" y="326973"/>
                </a:lnTo>
                <a:lnTo>
                  <a:pt x="281501" y="318947"/>
                </a:lnTo>
                <a:lnTo>
                  <a:pt x="286306" y="311691"/>
                </a:lnTo>
                <a:lnTo>
                  <a:pt x="290462" y="304949"/>
                </a:lnTo>
                <a:lnTo>
                  <a:pt x="295080" y="292378"/>
                </a:lnTo>
                <a:lnTo>
                  <a:pt x="297132" y="280441"/>
                </a:lnTo>
                <a:lnTo>
                  <a:pt x="298045" y="268785"/>
                </a:lnTo>
                <a:lnTo>
                  <a:pt x="297335" y="263963"/>
                </a:lnTo>
                <a:lnTo>
                  <a:pt x="294008" y="256064"/>
                </a:lnTo>
                <a:lnTo>
                  <a:pt x="286778" y="246262"/>
                </a:lnTo>
                <a:lnTo>
                  <a:pt x="278604" y="237326"/>
                </a:lnTo>
                <a:lnTo>
                  <a:pt x="274849" y="235370"/>
                </a:lnTo>
                <a:lnTo>
                  <a:pt x="265598" y="233196"/>
                </a:lnTo>
                <a:lnTo>
                  <a:pt x="260465" y="232617"/>
                </a:lnTo>
                <a:lnTo>
                  <a:pt x="255137" y="232230"/>
                </a:lnTo>
                <a:lnTo>
                  <a:pt x="249680" y="231973"/>
                </a:lnTo>
                <a:lnTo>
                  <a:pt x="238537" y="231686"/>
                </a:lnTo>
                <a:lnTo>
                  <a:pt x="232898" y="231610"/>
                </a:lnTo>
                <a:lnTo>
                  <a:pt x="227234" y="232512"/>
                </a:lnTo>
                <a:lnTo>
                  <a:pt x="221553" y="234066"/>
                </a:lnTo>
                <a:lnTo>
                  <a:pt x="215861" y="236054"/>
                </a:lnTo>
                <a:lnTo>
                  <a:pt x="210161" y="238332"/>
                </a:lnTo>
                <a:lnTo>
                  <a:pt x="204456" y="240803"/>
                </a:lnTo>
                <a:lnTo>
                  <a:pt x="198748" y="243403"/>
                </a:lnTo>
                <a:lnTo>
                  <a:pt x="189866" y="248832"/>
                </a:lnTo>
                <a:lnTo>
                  <a:pt x="181790" y="255372"/>
                </a:lnTo>
                <a:lnTo>
                  <a:pt x="176970" y="259783"/>
                </a:lnTo>
                <a:lnTo>
                  <a:pt x="171851" y="264629"/>
                </a:lnTo>
                <a:lnTo>
                  <a:pt x="164629" y="270717"/>
                </a:lnTo>
                <a:lnTo>
                  <a:pt x="146444" y="285101"/>
                </a:lnTo>
                <a:lnTo>
                  <a:pt x="140071" y="291985"/>
                </a:lnTo>
                <a:lnTo>
                  <a:pt x="135822" y="298479"/>
                </a:lnTo>
                <a:lnTo>
                  <a:pt x="132989" y="304714"/>
                </a:lnTo>
                <a:lnTo>
                  <a:pt x="130148" y="312680"/>
                </a:lnTo>
                <a:lnTo>
                  <a:pt x="127302" y="321801"/>
                </a:lnTo>
                <a:lnTo>
                  <a:pt x="124452" y="331691"/>
                </a:lnTo>
                <a:lnTo>
                  <a:pt x="122552" y="339238"/>
                </a:lnTo>
                <a:lnTo>
                  <a:pt x="120440" y="350162"/>
                </a:lnTo>
                <a:lnTo>
                  <a:pt x="119252" y="361668"/>
                </a:lnTo>
                <a:lnTo>
                  <a:pt x="120038" y="364937"/>
                </a:lnTo>
                <a:lnTo>
                  <a:pt x="123451" y="371109"/>
                </a:lnTo>
                <a:lnTo>
                  <a:pt x="130727" y="379939"/>
                </a:lnTo>
                <a:lnTo>
                  <a:pt x="138916" y="388588"/>
                </a:lnTo>
                <a:lnTo>
                  <a:pt x="141720" y="390504"/>
                </a:lnTo>
                <a:lnTo>
                  <a:pt x="144541" y="391781"/>
                </a:lnTo>
                <a:lnTo>
                  <a:pt x="161614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10"/>
          <p:cNvSpPr/>
          <p:nvPr/>
        </p:nvSpPr>
        <p:spPr>
          <a:xfrm>
            <a:off x="3663314" y="3120389"/>
            <a:ext cx="265749" cy="248604"/>
          </a:xfrm>
          <a:custGeom>
            <a:avLst/>
            <a:gdLst/>
            <a:ahLst/>
            <a:cxnLst/>
            <a:rect l="0" t="0" r="0" b="0"/>
            <a:pathLst>
              <a:path w="265749" h="248604">
                <a:moveTo>
                  <a:pt x="0" y="0"/>
                </a:moveTo>
                <a:lnTo>
                  <a:pt x="23864" y="35796"/>
                </a:lnTo>
                <a:lnTo>
                  <a:pt x="29245" y="42914"/>
                </a:lnTo>
                <a:lnTo>
                  <a:pt x="34737" y="49564"/>
                </a:lnTo>
                <a:lnTo>
                  <a:pt x="40303" y="55903"/>
                </a:lnTo>
                <a:lnTo>
                  <a:pt x="51634" y="66797"/>
                </a:lnTo>
                <a:lnTo>
                  <a:pt x="114410" y="124567"/>
                </a:lnTo>
                <a:lnTo>
                  <a:pt x="155527" y="164412"/>
                </a:lnTo>
                <a:lnTo>
                  <a:pt x="162739" y="170568"/>
                </a:lnTo>
                <a:lnTo>
                  <a:pt x="169453" y="175625"/>
                </a:lnTo>
                <a:lnTo>
                  <a:pt x="175834" y="179949"/>
                </a:lnTo>
                <a:lnTo>
                  <a:pt x="221221" y="213338"/>
                </a:lnTo>
                <a:lnTo>
                  <a:pt x="234158" y="223189"/>
                </a:lnTo>
                <a:lnTo>
                  <a:pt x="243736" y="230708"/>
                </a:lnTo>
                <a:lnTo>
                  <a:pt x="265748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11"/>
          <p:cNvSpPr/>
          <p:nvPr/>
        </p:nvSpPr>
        <p:spPr>
          <a:xfrm>
            <a:off x="3663314" y="3120389"/>
            <a:ext cx="248604" cy="265749"/>
          </a:xfrm>
          <a:custGeom>
            <a:avLst/>
            <a:gdLst/>
            <a:ahLst/>
            <a:cxnLst/>
            <a:rect l="0" t="0" r="0" b="0"/>
            <a:pathLst>
              <a:path w="248604" h="265749">
                <a:moveTo>
                  <a:pt x="248603" y="0"/>
                </a:moveTo>
                <a:lnTo>
                  <a:pt x="234951" y="9102"/>
                </a:lnTo>
                <a:lnTo>
                  <a:pt x="229976" y="12736"/>
                </a:lnTo>
                <a:lnTo>
                  <a:pt x="225708" y="16111"/>
                </a:lnTo>
                <a:lnTo>
                  <a:pt x="221910" y="19313"/>
                </a:lnTo>
                <a:lnTo>
                  <a:pt x="217472" y="23353"/>
                </a:lnTo>
                <a:lnTo>
                  <a:pt x="207462" y="32922"/>
                </a:lnTo>
                <a:lnTo>
                  <a:pt x="202126" y="40046"/>
                </a:lnTo>
                <a:lnTo>
                  <a:pt x="196663" y="48605"/>
                </a:lnTo>
                <a:lnTo>
                  <a:pt x="191117" y="58121"/>
                </a:lnTo>
                <a:lnTo>
                  <a:pt x="184561" y="67323"/>
                </a:lnTo>
                <a:lnTo>
                  <a:pt x="177334" y="76314"/>
                </a:lnTo>
                <a:lnTo>
                  <a:pt x="169657" y="85167"/>
                </a:lnTo>
                <a:lnTo>
                  <a:pt x="161682" y="93925"/>
                </a:lnTo>
                <a:lnTo>
                  <a:pt x="145202" y="111277"/>
                </a:lnTo>
                <a:lnTo>
                  <a:pt x="134901" y="122763"/>
                </a:lnTo>
                <a:lnTo>
                  <a:pt x="52464" y="218341"/>
                </a:lnTo>
                <a:lnTo>
                  <a:pt x="29985" y="242773"/>
                </a:lnTo>
                <a:lnTo>
                  <a:pt x="21895" y="250431"/>
                </a:lnTo>
                <a:lnTo>
                  <a:pt x="15550" y="255537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12"/>
          <p:cNvSpPr/>
          <p:nvPr/>
        </p:nvSpPr>
        <p:spPr>
          <a:xfrm>
            <a:off x="4134802" y="3201176"/>
            <a:ext cx="368619" cy="30657"/>
          </a:xfrm>
          <a:custGeom>
            <a:avLst/>
            <a:gdLst/>
            <a:ahLst/>
            <a:cxnLst/>
            <a:rect l="0" t="0" r="0" b="0"/>
            <a:pathLst>
              <a:path w="368619" h="30657">
                <a:moveTo>
                  <a:pt x="0" y="4938"/>
                </a:moveTo>
                <a:lnTo>
                  <a:pt x="59659" y="4938"/>
                </a:lnTo>
                <a:lnTo>
                  <a:pt x="74062" y="3986"/>
                </a:lnTo>
                <a:lnTo>
                  <a:pt x="89380" y="2399"/>
                </a:lnTo>
                <a:lnTo>
                  <a:pt x="105307" y="388"/>
                </a:lnTo>
                <a:lnTo>
                  <a:pt x="125450" y="0"/>
                </a:lnTo>
                <a:lnTo>
                  <a:pt x="148403" y="693"/>
                </a:lnTo>
                <a:lnTo>
                  <a:pt x="173231" y="2108"/>
                </a:lnTo>
                <a:lnTo>
                  <a:pt x="197402" y="4004"/>
                </a:lnTo>
                <a:lnTo>
                  <a:pt x="275707" y="11351"/>
                </a:lnTo>
                <a:lnTo>
                  <a:pt x="286675" y="12071"/>
                </a:lnTo>
                <a:lnTo>
                  <a:pt x="295891" y="13503"/>
                </a:lnTo>
                <a:lnTo>
                  <a:pt x="303941" y="15411"/>
                </a:lnTo>
                <a:lnTo>
                  <a:pt x="311213" y="17635"/>
                </a:lnTo>
                <a:lnTo>
                  <a:pt x="317013" y="19118"/>
                </a:lnTo>
                <a:lnTo>
                  <a:pt x="321832" y="20107"/>
                </a:lnTo>
                <a:lnTo>
                  <a:pt x="325997" y="20766"/>
                </a:lnTo>
                <a:lnTo>
                  <a:pt x="330678" y="22157"/>
                </a:lnTo>
                <a:lnTo>
                  <a:pt x="335705" y="24038"/>
                </a:lnTo>
                <a:lnTo>
                  <a:pt x="340961" y="26244"/>
                </a:lnTo>
                <a:lnTo>
                  <a:pt x="345417" y="27715"/>
                </a:lnTo>
                <a:lnTo>
                  <a:pt x="349341" y="28695"/>
                </a:lnTo>
                <a:lnTo>
                  <a:pt x="368618" y="306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13"/>
          <p:cNvSpPr/>
          <p:nvPr/>
        </p:nvSpPr>
        <p:spPr>
          <a:xfrm>
            <a:off x="4237672" y="3086100"/>
            <a:ext cx="60008" cy="265748"/>
          </a:xfrm>
          <a:custGeom>
            <a:avLst/>
            <a:gdLst/>
            <a:ahLst/>
            <a:cxnLst/>
            <a:rect l="0" t="0" r="0" b="0"/>
            <a:pathLst>
              <a:path w="60008" h="265748">
                <a:moveTo>
                  <a:pt x="0" y="0"/>
                </a:moveTo>
                <a:lnTo>
                  <a:pt x="4551" y="13652"/>
                </a:lnTo>
                <a:lnTo>
                  <a:pt x="6844" y="21484"/>
                </a:lnTo>
                <a:lnTo>
                  <a:pt x="11932" y="40346"/>
                </a:lnTo>
                <a:lnTo>
                  <a:pt x="14622" y="48805"/>
                </a:lnTo>
                <a:lnTo>
                  <a:pt x="17368" y="56349"/>
                </a:lnTo>
                <a:lnTo>
                  <a:pt x="20151" y="63283"/>
                </a:lnTo>
                <a:lnTo>
                  <a:pt x="22007" y="70764"/>
                </a:lnTo>
                <a:lnTo>
                  <a:pt x="23244" y="78608"/>
                </a:lnTo>
                <a:lnTo>
                  <a:pt x="24068" y="86695"/>
                </a:lnTo>
                <a:lnTo>
                  <a:pt x="24618" y="96849"/>
                </a:lnTo>
                <a:lnTo>
                  <a:pt x="25229" y="120831"/>
                </a:lnTo>
                <a:lnTo>
                  <a:pt x="26344" y="131036"/>
                </a:lnTo>
                <a:lnTo>
                  <a:pt x="28041" y="139745"/>
                </a:lnTo>
                <a:lnTo>
                  <a:pt x="30124" y="147456"/>
                </a:lnTo>
                <a:lnTo>
                  <a:pt x="31512" y="155454"/>
                </a:lnTo>
                <a:lnTo>
                  <a:pt x="32438" y="163643"/>
                </a:lnTo>
                <a:lnTo>
                  <a:pt x="33055" y="171960"/>
                </a:lnTo>
                <a:lnTo>
                  <a:pt x="33467" y="179410"/>
                </a:lnTo>
                <a:lnTo>
                  <a:pt x="33924" y="192768"/>
                </a:lnTo>
                <a:lnTo>
                  <a:pt x="35951" y="202807"/>
                </a:lnTo>
                <a:lnTo>
                  <a:pt x="39207" y="215214"/>
                </a:lnTo>
                <a:lnTo>
                  <a:pt x="43283" y="229201"/>
                </a:lnTo>
                <a:lnTo>
                  <a:pt x="46001" y="239478"/>
                </a:lnTo>
                <a:lnTo>
                  <a:pt x="47812" y="247282"/>
                </a:lnTo>
                <a:lnTo>
                  <a:pt x="49020" y="253437"/>
                </a:lnTo>
                <a:lnTo>
                  <a:pt x="50777" y="257540"/>
                </a:lnTo>
                <a:lnTo>
                  <a:pt x="52902" y="260276"/>
                </a:lnTo>
                <a:lnTo>
                  <a:pt x="60007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14"/>
          <p:cNvSpPr/>
          <p:nvPr/>
        </p:nvSpPr>
        <p:spPr>
          <a:xfrm>
            <a:off x="4726304" y="2957512"/>
            <a:ext cx="355013" cy="375835"/>
          </a:xfrm>
          <a:custGeom>
            <a:avLst/>
            <a:gdLst/>
            <a:ahLst/>
            <a:cxnLst/>
            <a:rect l="0" t="0" r="0" b="0"/>
            <a:pathLst>
              <a:path w="355013" h="375835">
                <a:moveTo>
                  <a:pt x="0" y="0"/>
                </a:moveTo>
                <a:lnTo>
                  <a:pt x="4551" y="9102"/>
                </a:lnTo>
                <a:lnTo>
                  <a:pt x="6844" y="15593"/>
                </a:lnTo>
                <a:lnTo>
                  <a:pt x="9325" y="23730"/>
                </a:lnTo>
                <a:lnTo>
                  <a:pt x="11932" y="32965"/>
                </a:lnTo>
                <a:lnTo>
                  <a:pt x="14622" y="43884"/>
                </a:lnTo>
                <a:lnTo>
                  <a:pt x="20152" y="68717"/>
                </a:lnTo>
                <a:lnTo>
                  <a:pt x="23912" y="92484"/>
                </a:lnTo>
                <a:lnTo>
                  <a:pt x="33170" y="159532"/>
                </a:lnTo>
                <a:lnTo>
                  <a:pt x="36401" y="186364"/>
                </a:lnTo>
                <a:lnTo>
                  <a:pt x="38555" y="207110"/>
                </a:lnTo>
                <a:lnTo>
                  <a:pt x="39991" y="223799"/>
                </a:lnTo>
                <a:lnTo>
                  <a:pt x="41901" y="236829"/>
                </a:lnTo>
                <a:lnTo>
                  <a:pt x="44126" y="247421"/>
                </a:lnTo>
                <a:lnTo>
                  <a:pt x="46563" y="256388"/>
                </a:lnTo>
                <a:lnTo>
                  <a:pt x="48187" y="267127"/>
                </a:lnTo>
                <a:lnTo>
                  <a:pt x="49270" y="279050"/>
                </a:lnTo>
                <a:lnTo>
                  <a:pt x="49992" y="291761"/>
                </a:lnTo>
                <a:lnTo>
                  <a:pt x="51426" y="302140"/>
                </a:lnTo>
                <a:lnTo>
                  <a:pt x="53334" y="310964"/>
                </a:lnTo>
                <a:lnTo>
                  <a:pt x="55559" y="318752"/>
                </a:lnTo>
                <a:lnTo>
                  <a:pt x="57042" y="328706"/>
                </a:lnTo>
                <a:lnTo>
                  <a:pt x="58031" y="340105"/>
                </a:lnTo>
                <a:lnTo>
                  <a:pt x="59617" y="369865"/>
                </a:lnTo>
                <a:lnTo>
                  <a:pt x="59748" y="371354"/>
                </a:lnTo>
                <a:lnTo>
                  <a:pt x="59834" y="371394"/>
                </a:lnTo>
                <a:lnTo>
                  <a:pt x="59974" y="360064"/>
                </a:lnTo>
                <a:lnTo>
                  <a:pt x="59033" y="354343"/>
                </a:lnTo>
                <a:lnTo>
                  <a:pt x="57453" y="347671"/>
                </a:lnTo>
                <a:lnTo>
                  <a:pt x="55447" y="340366"/>
                </a:lnTo>
                <a:lnTo>
                  <a:pt x="55063" y="332638"/>
                </a:lnTo>
                <a:lnTo>
                  <a:pt x="55758" y="324629"/>
                </a:lnTo>
                <a:lnTo>
                  <a:pt x="57175" y="316432"/>
                </a:lnTo>
                <a:lnTo>
                  <a:pt x="61929" y="301442"/>
                </a:lnTo>
                <a:lnTo>
                  <a:pt x="68909" y="281924"/>
                </a:lnTo>
                <a:lnTo>
                  <a:pt x="77372" y="259387"/>
                </a:lnTo>
                <a:lnTo>
                  <a:pt x="86824" y="239600"/>
                </a:lnTo>
                <a:lnTo>
                  <a:pt x="96936" y="221646"/>
                </a:lnTo>
                <a:lnTo>
                  <a:pt x="107486" y="204914"/>
                </a:lnTo>
                <a:lnTo>
                  <a:pt x="116425" y="192807"/>
                </a:lnTo>
                <a:lnTo>
                  <a:pt x="124290" y="183783"/>
                </a:lnTo>
                <a:lnTo>
                  <a:pt x="131437" y="176814"/>
                </a:lnTo>
                <a:lnTo>
                  <a:pt x="139060" y="170264"/>
                </a:lnTo>
                <a:lnTo>
                  <a:pt x="147000" y="163992"/>
                </a:lnTo>
                <a:lnTo>
                  <a:pt x="155150" y="157905"/>
                </a:lnTo>
                <a:lnTo>
                  <a:pt x="162488" y="153848"/>
                </a:lnTo>
                <a:lnTo>
                  <a:pt x="169286" y="151143"/>
                </a:lnTo>
                <a:lnTo>
                  <a:pt x="175723" y="149339"/>
                </a:lnTo>
                <a:lnTo>
                  <a:pt x="190494" y="144796"/>
                </a:lnTo>
                <a:lnTo>
                  <a:pt x="198434" y="142250"/>
                </a:lnTo>
                <a:lnTo>
                  <a:pt x="205632" y="140554"/>
                </a:lnTo>
                <a:lnTo>
                  <a:pt x="212336" y="139422"/>
                </a:lnTo>
                <a:lnTo>
                  <a:pt x="218710" y="138668"/>
                </a:lnTo>
                <a:lnTo>
                  <a:pt x="225816" y="138166"/>
                </a:lnTo>
                <a:lnTo>
                  <a:pt x="233412" y="137831"/>
                </a:lnTo>
                <a:lnTo>
                  <a:pt x="241333" y="137607"/>
                </a:lnTo>
                <a:lnTo>
                  <a:pt x="248519" y="138411"/>
                </a:lnTo>
                <a:lnTo>
                  <a:pt x="255214" y="139899"/>
                </a:lnTo>
                <a:lnTo>
                  <a:pt x="268686" y="144092"/>
                </a:lnTo>
                <a:lnTo>
                  <a:pt x="284199" y="149131"/>
                </a:lnTo>
                <a:lnTo>
                  <a:pt x="291384" y="151808"/>
                </a:lnTo>
                <a:lnTo>
                  <a:pt x="298078" y="154545"/>
                </a:lnTo>
                <a:lnTo>
                  <a:pt x="304447" y="157323"/>
                </a:lnTo>
                <a:lnTo>
                  <a:pt x="309645" y="161080"/>
                </a:lnTo>
                <a:lnTo>
                  <a:pt x="317960" y="170333"/>
                </a:lnTo>
                <a:lnTo>
                  <a:pt x="327371" y="180796"/>
                </a:lnTo>
                <a:lnTo>
                  <a:pt x="336951" y="191796"/>
                </a:lnTo>
                <a:lnTo>
                  <a:pt x="344384" y="203035"/>
                </a:lnTo>
                <a:lnTo>
                  <a:pt x="347699" y="210604"/>
                </a:lnTo>
                <a:lnTo>
                  <a:pt x="350862" y="219461"/>
                </a:lnTo>
                <a:lnTo>
                  <a:pt x="353923" y="229175"/>
                </a:lnTo>
                <a:lnTo>
                  <a:pt x="355012" y="237556"/>
                </a:lnTo>
                <a:lnTo>
                  <a:pt x="354785" y="245048"/>
                </a:lnTo>
                <a:lnTo>
                  <a:pt x="353680" y="251948"/>
                </a:lnTo>
                <a:lnTo>
                  <a:pt x="351992" y="259405"/>
                </a:lnTo>
                <a:lnTo>
                  <a:pt x="349914" y="267234"/>
                </a:lnTo>
                <a:lnTo>
                  <a:pt x="347576" y="275311"/>
                </a:lnTo>
                <a:lnTo>
                  <a:pt x="344113" y="282601"/>
                </a:lnTo>
                <a:lnTo>
                  <a:pt x="339899" y="289366"/>
                </a:lnTo>
                <a:lnTo>
                  <a:pt x="335185" y="295781"/>
                </a:lnTo>
                <a:lnTo>
                  <a:pt x="329184" y="302914"/>
                </a:lnTo>
                <a:lnTo>
                  <a:pt x="322326" y="310528"/>
                </a:lnTo>
                <a:lnTo>
                  <a:pt x="308039" y="325655"/>
                </a:lnTo>
                <a:lnTo>
                  <a:pt x="295339" y="338728"/>
                </a:lnTo>
                <a:lnTo>
                  <a:pt x="289285" y="343929"/>
                </a:lnTo>
                <a:lnTo>
                  <a:pt x="283344" y="348349"/>
                </a:lnTo>
                <a:lnTo>
                  <a:pt x="277479" y="352247"/>
                </a:lnTo>
                <a:lnTo>
                  <a:pt x="270711" y="355799"/>
                </a:lnTo>
                <a:lnTo>
                  <a:pt x="263342" y="359120"/>
                </a:lnTo>
                <a:lnTo>
                  <a:pt x="255571" y="362286"/>
                </a:lnTo>
                <a:lnTo>
                  <a:pt x="248486" y="364396"/>
                </a:lnTo>
                <a:lnTo>
                  <a:pt x="241858" y="365803"/>
                </a:lnTo>
                <a:lnTo>
                  <a:pt x="235533" y="366742"/>
                </a:lnTo>
                <a:lnTo>
                  <a:pt x="229413" y="368319"/>
                </a:lnTo>
                <a:lnTo>
                  <a:pt x="223427" y="370324"/>
                </a:lnTo>
                <a:lnTo>
                  <a:pt x="217531" y="372613"/>
                </a:lnTo>
                <a:lnTo>
                  <a:pt x="211696" y="374138"/>
                </a:lnTo>
                <a:lnTo>
                  <a:pt x="205901" y="375156"/>
                </a:lnTo>
                <a:lnTo>
                  <a:pt x="200132" y="375834"/>
                </a:lnTo>
                <a:lnTo>
                  <a:pt x="194382" y="375333"/>
                </a:lnTo>
                <a:lnTo>
                  <a:pt x="188643" y="374047"/>
                </a:lnTo>
                <a:lnTo>
                  <a:pt x="182912" y="372237"/>
                </a:lnTo>
                <a:lnTo>
                  <a:pt x="175282" y="371031"/>
                </a:lnTo>
                <a:lnTo>
                  <a:pt x="166384" y="370227"/>
                </a:lnTo>
                <a:lnTo>
                  <a:pt x="156643" y="369690"/>
                </a:lnTo>
                <a:lnTo>
                  <a:pt x="149197" y="368380"/>
                </a:lnTo>
                <a:lnTo>
                  <a:pt x="138382" y="364384"/>
                </a:lnTo>
                <a:lnTo>
                  <a:pt x="127861" y="359433"/>
                </a:lnTo>
                <a:lnTo>
                  <a:pt x="117787" y="355011"/>
                </a:lnTo>
                <a:lnTo>
                  <a:pt x="106761" y="351568"/>
                </a:lnTo>
                <a:lnTo>
                  <a:pt x="96509" y="344939"/>
                </a:lnTo>
                <a:lnTo>
                  <a:pt x="91962" y="342355"/>
                </a:lnTo>
                <a:lnTo>
                  <a:pt x="77153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15"/>
          <p:cNvSpPr/>
          <p:nvPr/>
        </p:nvSpPr>
        <p:spPr>
          <a:xfrm>
            <a:off x="1997792" y="3613803"/>
            <a:ext cx="275469" cy="565586"/>
          </a:xfrm>
          <a:custGeom>
            <a:avLst/>
            <a:gdLst/>
            <a:ahLst/>
            <a:cxnLst/>
            <a:rect l="0" t="0" r="0" b="0"/>
            <a:pathLst>
              <a:path w="275469" h="565586">
                <a:moveTo>
                  <a:pt x="11030" y="12364"/>
                </a:moveTo>
                <a:lnTo>
                  <a:pt x="1928" y="7813"/>
                </a:lnTo>
                <a:lnTo>
                  <a:pt x="200" y="7425"/>
                </a:lnTo>
                <a:lnTo>
                  <a:pt x="0" y="8119"/>
                </a:lnTo>
                <a:lnTo>
                  <a:pt x="819" y="9534"/>
                </a:lnTo>
                <a:lnTo>
                  <a:pt x="1729" y="13646"/>
                </a:lnTo>
                <a:lnTo>
                  <a:pt x="1972" y="16076"/>
                </a:lnTo>
                <a:lnTo>
                  <a:pt x="6865" y="28598"/>
                </a:lnTo>
                <a:lnTo>
                  <a:pt x="8253" y="36522"/>
                </a:lnTo>
                <a:lnTo>
                  <a:pt x="9179" y="46567"/>
                </a:lnTo>
                <a:lnTo>
                  <a:pt x="10207" y="67571"/>
                </a:lnTo>
                <a:lnTo>
                  <a:pt x="10664" y="83255"/>
                </a:lnTo>
                <a:lnTo>
                  <a:pt x="10922" y="107346"/>
                </a:lnTo>
                <a:lnTo>
                  <a:pt x="13522" y="124111"/>
                </a:lnTo>
                <a:lnTo>
                  <a:pt x="15549" y="132582"/>
                </a:lnTo>
                <a:lnTo>
                  <a:pt x="17852" y="145850"/>
                </a:lnTo>
                <a:lnTo>
                  <a:pt x="22952" y="180911"/>
                </a:lnTo>
                <a:lnTo>
                  <a:pt x="24693" y="196166"/>
                </a:lnTo>
                <a:lnTo>
                  <a:pt x="25854" y="209194"/>
                </a:lnTo>
                <a:lnTo>
                  <a:pt x="26628" y="220736"/>
                </a:lnTo>
                <a:lnTo>
                  <a:pt x="30027" y="236101"/>
                </a:lnTo>
                <a:lnTo>
                  <a:pt x="34713" y="248010"/>
                </a:lnTo>
                <a:lnTo>
                  <a:pt x="39971" y="262828"/>
                </a:lnTo>
                <a:lnTo>
                  <a:pt x="42706" y="267923"/>
                </a:lnTo>
                <a:lnTo>
                  <a:pt x="45483" y="271319"/>
                </a:lnTo>
                <a:lnTo>
                  <a:pt x="52060" y="276045"/>
                </a:lnTo>
                <a:lnTo>
                  <a:pt x="56481" y="278639"/>
                </a:lnTo>
                <a:lnTo>
                  <a:pt x="61333" y="281321"/>
                </a:lnTo>
                <a:lnTo>
                  <a:pt x="65520" y="282156"/>
                </a:lnTo>
                <a:lnTo>
                  <a:pt x="69264" y="281760"/>
                </a:lnTo>
                <a:lnTo>
                  <a:pt x="75964" y="279733"/>
                </a:lnTo>
                <a:lnTo>
                  <a:pt x="82117" y="278832"/>
                </a:lnTo>
                <a:lnTo>
                  <a:pt x="84139" y="277640"/>
                </a:lnTo>
                <a:lnTo>
                  <a:pt x="85487" y="275892"/>
                </a:lnTo>
                <a:lnTo>
                  <a:pt x="92201" y="261692"/>
                </a:lnTo>
                <a:lnTo>
                  <a:pt x="95624" y="257640"/>
                </a:lnTo>
                <a:lnTo>
                  <a:pt x="99811" y="253987"/>
                </a:lnTo>
                <a:lnTo>
                  <a:pt x="104507" y="250598"/>
                </a:lnTo>
                <a:lnTo>
                  <a:pt x="109543" y="244529"/>
                </a:lnTo>
                <a:lnTo>
                  <a:pt x="114805" y="236673"/>
                </a:lnTo>
                <a:lnTo>
                  <a:pt x="120219" y="227626"/>
                </a:lnTo>
                <a:lnTo>
                  <a:pt x="128773" y="209953"/>
                </a:lnTo>
                <a:lnTo>
                  <a:pt x="146577" y="166223"/>
                </a:lnTo>
                <a:lnTo>
                  <a:pt x="150925" y="151132"/>
                </a:lnTo>
                <a:lnTo>
                  <a:pt x="154776" y="134403"/>
                </a:lnTo>
                <a:lnTo>
                  <a:pt x="158295" y="116584"/>
                </a:lnTo>
                <a:lnTo>
                  <a:pt x="161594" y="102799"/>
                </a:lnTo>
                <a:lnTo>
                  <a:pt x="164746" y="91704"/>
                </a:lnTo>
                <a:lnTo>
                  <a:pt x="167800" y="82402"/>
                </a:lnTo>
                <a:lnTo>
                  <a:pt x="169836" y="73344"/>
                </a:lnTo>
                <a:lnTo>
                  <a:pt x="171193" y="64447"/>
                </a:lnTo>
                <a:lnTo>
                  <a:pt x="172701" y="48847"/>
                </a:lnTo>
                <a:lnTo>
                  <a:pt x="173550" y="34709"/>
                </a:lnTo>
                <a:lnTo>
                  <a:pt x="173861" y="18388"/>
                </a:lnTo>
                <a:lnTo>
                  <a:pt x="173894" y="9598"/>
                </a:lnTo>
                <a:lnTo>
                  <a:pt x="174850" y="6710"/>
                </a:lnTo>
                <a:lnTo>
                  <a:pt x="178454" y="961"/>
                </a:lnTo>
                <a:lnTo>
                  <a:pt x="179796" y="0"/>
                </a:lnTo>
                <a:lnTo>
                  <a:pt x="180691" y="311"/>
                </a:lnTo>
                <a:lnTo>
                  <a:pt x="181287" y="1471"/>
                </a:lnTo>
                <a:lnTo>
                  <a:pt x="189088" y="10177"/>
                </a:lnTo>
                <a:lnTo>
                  <a:pt x="197032" y="19230"/>
                </a:lnTo>
                <a:lnTo>
                  <a:pt x="202600" y="28433"/>
                </a:lnTo>
                <a:lnTo>
                  <a:pt x="205710" y="38874"/>
                </a:lnTo>
                <a:lnTo>
                  <a:pt x="208044" y="49864"/>
                </a:lnTo>
                <a:lnTo>
                  <a:pt x="212257" y="61098"/>
                </a:lnTo>
                <a:lnTo>
                  <a:pt x="217304" y="74981"/>
                </a:lnTo>
                <a:lnTo>
                  <a:pt x="232856" y="120830"/>
                </a:lnTo>
                <a:lnTo>
                  <a:pt x="237019" y="136109"/>
                </a:lnTo>
                <a:lnTo>
                  <a:pt x="240747" y="152011"/>
                </a:lnTo>
                <a:lnTo>
                  <a:pt x="247429" y="183014"/>
                </a:lnTo>
                <a:lnTo>
                  <a:pt x="253574" y="209494"/>
                </a:lnTo>
                <a:lnTo>
                  <a:pt x="255593" y="220936"/>
                </a:lnTo>
                <a:lnTo>
                  <a:pt x="256940" y="231422"/>
                </a:lnTo>
                <a:lnTo>
                  <a:pt x="257837" y="241270"/>
                </a:lnTo>
                <a:lnTo>
                  <a:pt x="259388" y="251646"/>
                </a:lnTo>
                <a:lnTo>
                  <a:pt x="261374" y="262373"/>
                </a:lnTo>
                <a:lnTo>
                  <a:pt x="263651" y="273334"/>
                </a:lnTo>
                <a:lnTo>
                  <a:pt x="265169" y="283499"/>
                </a:lnTo>
                <a:lnTo>
                  <a:pt x="266181" y="293133"/>
                </a:lnTo>
                <a:lnTo>
                  <a:pt x="266856" y="302414"/>
                </a:lnTo>
                <a:lnTo>
                  <a:pt x="273830" y="379080"/>
                </a:lnTo>
                <a:lnTo>
                  <a:pt x="274812" y="394001"/>
                </a:lnTo>
                <a:lnTo>
                  <a:pt x="275468" y="406806"/>
                </a:lnTo>
                <a:lnTo>
                  <a:pt x="274952" y="419153"/>
                </a:lnTo>
                <a:lnTo>
                  <a:pt x="273655" y="431194"/>
                </a:lnTo>
                <a:lnTo>
                  <a:pt x="271839" y="443032"/>
                </a:lnTo>
                <a:lnTo>
                  <a:pt x="269675" y="452829"/>
                </a:lnTo>
                <a:lnTo>
                  <a:pt x="264731" y="468794"/>
                </a:lnTo>
                <a:lnTo>
                  <a:pt x="256818" y="482239"/>
                </a:lnTo>
                <a:lnTo>
                  <a:pt x="252041" y="488491"/>
                </a:lnTo>
                <a:lnTo>
                  <a:pt x="244194" y="500519"/>
                </a:lnTo>
                <a:lnTo>
                  <a:pt x="240767" y="506393"/>
                </a:lnTo>
                <a:lnTo>
                  <a:pt x="236578" y="511262"/>
                </a:lnTo>
                <a:lnTo>
                  <a:pt x="231881" y="515460"/>
                </a:lnTo>
                <a:lnTo>
                  <a:pt x="226844" y="519211"/>
                </a:lnTo>
                <a:lnTo>
                  <a:pt x="221581" y="523617"/>
                </a:lnTo>
                <a:lnTo>
                  <a:pt x="216167" y="528460"/>
                </a:lnTo>
                <a:lnTo>
                  <a:pt x="210653" y="533593"/>
                </a:lnTo>
                <a:lnTo>
                  <a:pt x="205072" y="537967"/>
                </a:lnTo>
                <a:lnTo>
                  <a:pt x="199446" y="541836"/>
                </a:lnTo>
                <a:lnTo>
                  <a:pt x="193791" y="545368"/>
                </a:lnTo>
                <a:lnTo>
                  <a:pt x="188116" y="548675"/>
                </a:lnTo>
                <a:lnTo>
                  <a:pt x="182427" y="551832"/>
                </a:lnTo>
                <a:lnTo>
                  <a:pt x="176730" y="554889"/>
                </a:lnTo>
                <a:lnTo>
                  <a:pt x="170074" y="556928"/>
                </a:lnTo>
                <a:lnTo>
                  <a:pt x="162779" y="558286"/>
                </a:lnTo>
                <a:lnTo>
                  <a:pt x="155058" y="559193"/>
                </a:lnTo>
                <a:lnTo>
                  <a:pt x="148007" y="560749"/>
                </a:lnTo>
                <a:lnTo>
                  <a:pt x="141400" y="562739"/>
                </a:lnTo>
                <a:lnTo>
                  <a:pt x="135091" y="565018"/>
                </a:lnTo>
                <a:lnTo>
                  <a:pt x="128980" y="565585"/>
                </a:lnTo>
                <a:lnTo>
                  <a:pt x="123001" y="565011"/>
                </a:lnTo>
                <a:lnTo>
                  <a:pt x="117110" y="563675"/>
                </a:lnTo>
                <a:lnTo>
                  <a:pt x="110325" y="562785"/>
                </a:lnTo>
                <a:lnTo>
                  <a:pt x="102944" y="562191"/>
                </a:lnTo>
                <a:lnTo>
                  <a:pt x="95166" y="561796"/>
                </a:lnTo>
                <a:lnTo>
                  <a:pt x="78904" y="561356"/>
                </a:lnTo>
                <a:lnTo>
                  <a:pt x="70567" y="561239"/>
                </a:lnTo>
                <a:lnTo>
                  <a:pt x="63104" y="560208"/>
                </a:lnTo>
                <a:lnTo>
                  <a:pt x="56223" y="558569"/>
                </a:lnTo>
                <a:lnTo>
                  <a:pt x="40595" y="553644"/>
                </a:lnTo>
                <a:lnTo>
                  <a:pt x="33337" y="552791"/>
                </a:lnTo>
                <a:lnTo>
                  <a:pt x="30663" y="551719"/>
                </a:lnTo>
                <a:lnTo>
                  <a:pt x="25153" y="547987"/>
                </a:lnTo>
                <a:lnTo>
                  <a:pt x="24256" y="545659"/>
                </a:lnTo>
                <a:lnTo>
                  <a:pt x="24610" y="543154"/>
                </a:lnTo>
                <a:lnTo>
                  <a:pt x="45320" y="5352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16"/>
          <p:cNvSpPr/>
          <p:nvPr/>
        </p:nvSpPr>
        <p:spPr>
          <a:xfrm>
            <a:off x="2471737" y="3651941"/>
            <a:ext cx="420053" cy="85670"/>
          </a:xfrm>
          <a:custGeom>
            <a:avLst/>
            <a:gdLst/>
            <a:ahLst/>
            <a:cxnLst/>
            <a:rect l="0" t="0" r="0" b="0"/>
            <a:pathLst>
              <a:path w="420053" h="85670">
                <a:moveTo>
                  <a:pt x="0" y="85669"/>
                </a:moveTo>
                <a:lnTo>
                  <a:pt x="23863" y="73737"/>
                </a:lnTo>
                <a:lnTo>
                  <a:pt x="29244" y="71999"/>
                </a:lnTo>
                <a:lnTo>
                  <a:pt x="46871" y="68601"/>
                </a:lnTo>
                <a:lnTo>
                  <a:pt x="54107" y="66670"/>
                </a:lnTo>
                <a:lnTo>
                  <a:pt x="104456" y="52177"/>
                </a:lnTo>
                <a:lnTo>
                  <a:pt x="119168" y="47148"/>
                </a:lnTo>
                <a:lnTo>
                  <a:pt x="132785" y="41891"/>
                </a:lnTo>
                <a:lnTo>
                  <a:pt x="145673" y="36481"/>
                </a:lnTo>
                <a:lnTo>
                  <a:pt x="162838" y="30969"/>
                </a:lnTo>
                <a:lnTo>
                  <a:pt x="182854" y="25390"/>
                </a:lnTo>
                <a:lnTo>
                  <a:pt x="222238" y="15063"/>
                </a:lnTo>
                <a:lnTo>
                  <a:pt x="249268" y="7298"/>
                </a:lnTo>
                <a:lnTo>
                  <a:pt x="261428" y="4847"/>
                </a:lnTo>
                <a:lnTo>
                  <a:pt x="273346" y="3213"/>
                </a:lnTo>
                <a:lnTo>
                  <a:pt x="285100" y="2123"/>
                </a:lnTo>
                <a:lnTo>
                  <a:pt x="295794" y="1396"/>
                </a:lnTo>
                <a:lnTo>
                  <a:pt x="305781" y="912"/>
                </a:lnTo>
                <a:lnTo>
                  <a:pt x="324498" y="374"/>
                </a:lnTo>
                <a:lnTo>
                  <a:pt x="368452" y="0"/>
                </a:lnTo>
                <a:lnTo>
                  <a:pt x="376127" y="934"/>
                </a:lnTo>
                <a:lnTo>
                  <a:pt x="383149" y="2509"/>
                </a:lnTo>
                <a:lnTo>
                  <a:pt x="389735" y="4511"/>
                </a:lnTo>
                <a:lnTo>
                  <a:pt x="399593" y="6736"/>
                </a:lnTo>
                <a:lnTo>
                  <a:pt x="420052" y="85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7"/>
          <p:cNvSpPr/>
          <p:nvPr/>
        </p:nvSpPr>
        <p:spPr>
          <a:xfrm>
            <a:off x="2548889" y="3746182"/>
            <a:ext cx="360047" cy="51436"/>
          </a:xfrm>
          <a:custGeom>
            <a:avLst/>
            <a:gdLst/>
            <a:ahLst/>
            <a:cxnLst/>
            <a:rect l="0" t="0" r="0" b="0"/>
            <a:pathLst>
              <a:path w="360047" h="51436">
                <a:moveTo>
                  <a:pt x="0" y="51435"/>
                </a:moveTo>
                <a:lnTo>
                  <a:pt x="13653" y="51435"/>
                </a:lnTo>
                <a:lnTo>
                  <a:pt x="21485" y="50483"/>
                </a:lnTo>
                <a:lnTo>
                  <a:pt x="30516" y="48895"/>
                </a:lnTo>
                <a:lnTo>
                  <a:pt x="40346" y="46884"/>
                </a:lnTo>
                <a:lnTo>
                  <a:pt x="49758" y="45543"/>
                </a:lnTo>
                <a:lnTo>
                  <a:pt x="58890" y="44650"/>
                </a:lnTo>
                <a:lnTo>
                  <a:pt x="67835" y="44054"/>
                </a:lnTo>
                <a:lnTo>
                  <a:pt x="76656" y="42704"/>
                </a:lnTo>
                <a:lnTo>
                  <a:pt x="85394" y="40852"/>
                </a:lnTo>
                <a:lnTo>
                  <a:pt x="94077" y="38665"/>
                </a:lnTo>
                <a:lnTo>
                  <a:pt x="102723" y="37206"/>
                </a:lnTo>
                <a:lnTo>
                  <a:pt x="111345" y="36234"/>
                </a:lnTo>
                <a:lnTo>
                  <a:pt x="119950" y="35586"/>
                </a:lnTo>
                <a:lnTo>
                  <a:pt x="129497" y="34201"/>
                </a:lnTo>
                <a:lnTo>
                  <a:pt x="139671" y="32326"/>
                </a:lnTo>
                <a:lnTo>
                  <a:pt x="150265" y="30123"/>
                </a:lnTo>
                <a:lnTo>
                  <a:pt x="160184" y="27702"/>
                </a:lnTo>
                <a:lnTo>
                  <a:pt x="169654" y="25136"/>
                </a:lnTo>
                <a:lnTo>
                  <a:pt x="178826" y="22472"/>
                </a:lnTo>
                <a:lnTo>
                  <a:pt x="187797" y="20696"/>
                </a:lnTo>
                <a:lnTo>
                  <a:pt x="196636" y="19513"/>
                </a:lnTo>
                <a:lnTo>
                  <a:pt x="205386" y="18723"/>
                </a:lnTo>
                <a:lnTo>
                  <a:pt x="214076" y="17245"/>
                </a:lnTo>
                <a:lnTo>
                  <a:pt x="222728" y="15307"/>
                </a:lnTo>
                <a:lnTo>
                  <a:pt x="231353" y="13062"/>
                </a:lnTo>
                <a:lnTo>
                  <a:pt x="243770" y="11565"/>
                </a:lnTo>
                <a:lnTo>
                  <a:pt x="258716" y="10568"/>
                </a:lnTo>
                <a:lnTo>
                  <a:pt x="298907" y="9164"/>
                </a:lnTo>
                <a:lnTo>
                  <a:pt x="307856" y="8967"/>
                </a:lnTo>
                <a:lnTo>
                  <a:pt x="317633" y="7883"/>
                </a:lnTo>
                <a:lnTo>
                  <a:pt x="327960" y="6208"/>
                </a:lnTo>
                <a:lnTo>
                  <a:pt x="36004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8"/>
          <p:cNvSpPr/>
          <p:nvPr/>
        </p:nvSpPr>
        <p:spPr>
          <a:xfrm>
            <a:off x="3128333" y="3531870"/>
            <a:ext cx="327315" cy="377191"/>
          </a:xfrm>
          <a:custGeom>
            <a:avLst/>
            <a:gdLst/>
            <a:ahLst/>
            <a:cxnLst/>
            <a:rect l="0" t="0" r="0" b="0"/>
            <a:pathLst>
              <a:path w="327315" h="377191">
                <a:moveTo>
                  <a:pt x="72067" y="0"/>
                </a:moveTo>
                <a:lnTo>
                  <a:pt x="72067" y="9101"/>
                </a:lnTo>
                <a:lnTo>
                  <a:pt x="71114" y="12735"/>
                </a:lnTo>
                <a:lnTo>
                  <a:pt x="67516" y="19312"/>
                </a:lnTo>
                <a:lnTo>
                  <a:pt x="64270" y="25257"/>
                </a:lnTo>
                <a:lnTo>
                  <a:pt x="55584" y="42023"/>
                </a:lnTo>
                <a:lnTo>
                  <a:pt x="50601" y="52780"/>
                </a:lnTo>
                <a:lnTo>
                  <a:pt x="39984" y="77432"/>
                </a:lnTo>
                <a:lnTo>
                  <a:pt x="23296" y="118087"/>
                </a:lnTo>
                <a:lnTo>
                  <a:pt x="18598" y="133017"/>
                </a:lnTo>
                <a:lnTo>
                  <a:pt x="14513" y="148685"/>
                </a:lnTo>
                <a:lnTo>
                  <a:pt x="10838" y="164846"/>
                </a:lnTo>
                <a:lnTo>
                  <a:pt x="7435" y="178477"/>
                </a:lnTo>
                <a:lnTo>
                  <a:pt x="4214" y="190422"/>
                </a:lnTo>
                <a:lnTo>
                  <a:pt x="1114" y="201243"/>
                </a:lnTo>
                <a:lnTo>
                  <a:pt x="0" y="211314"/>
                </a:lnTo>
                <a:lnTo>
                  <a:pt x="209" y="220886"/>
                </a:lnTo>
                <a:lnTo>
                  <a:pt x="1302" y="230125"/>
                </a:lnTo>
                <a:lnTo>
                  <a:pt x="2983" y="240094"/>
                </a:lnTo>
                <a:lnTo>
                  <a:pt x="5056" y="250550"/>
                </a:lnTo>
                <a:lnTo>
                  <a:pt x="7390" y="261331"/>
                </a:lnTo>
                <a:lnTo>
                  <a:pt x="9899" y="270423"/>
                </a:lnTo>
                <a:lnTo>
                  <a:pt x="12524" y="278389"/>
                </a:lnTo>
                <a:lnTo>
                  <a:pt x="15227" y="285605"/>
                </a:lnTo>
                <a:lnTo>
                  <a:pt x="18933" y="293274"/>
                </a:lnTo>
                <a:lnTo>
                  <a:pt x="23309" y="301243"/>
                </a:lnTo>
                <a:lnTo>
                  <a:pt x="28132" y="309414"/>
                </a:lnTo>
                <a:lnTo>
                  <a:pt x="34204" y="315813"/>
                </a:lnTo>
                <a:lnTo>
                  <a:pt x="41110" y="321032"/>
                </a:lnTo>
                <a:lnTo>
                  <a:pt x="48571" y="325464"/>
                </a:lnTo>
                <a:lnTo>
                  <a:pt x="55450" y="329371"/>
                </a:lnTo>
                <a:lnTo>
                  <a:pt x="68174" y="336252"/>
                </a:lnTo>
                <a:lnTo>
                  <a:pt x="74234" y="338468"/>
                </a:lnTo>
                <a:lnTo>
                  <a:pt x="80179" y="339945"/>
                </a:lnTo>
                <a:lnTo>
                  <a:pt x="86047" y="340930"/>
                </a:lnTo>
                <a:lnTo>
                  <a:pt x="92817" y="341586"/>
                </a:lnTo>
                <a:lnTo>
                  <a:pt x="100188" y="342024"/>
                </a:lnTo>
                <a:lnTo>
                  <a:pt x="115997" y="342510"/>
                </a:lnTo>
                <a:lnTo>
                  <a:pt x="132549" y="342727"/>
                </a:lnTo>
                <a:lnTo>
                  <a:pt x="140010" y="341832"/>
                </a:lnTo>
                <a:lnTo>
                  <a:pt x="146890" y="340283"/>
                </a:lnTo>
                <a:lnTo>
                  <a:pt x="160567" y="336022"/>
                </a:lnTo>
                <a:lnTo>
                  <a:pt x="176170" y="330953"/>
                </a:lnTo>
                <a:lnTo>
                  <a:pt x="186236" y="325410"/>
                </a:lnTo>
                <a:lnTo>
                  <a:pt x="197710" y="317905"/>
                </a:lnTo>
                <a:lnTo>
                  <a:pt x="210121" y="309092"/>
                </a:lnTo>
                <a:lnTo>
                  <a:pt x="220300" y="301311"/>
                </a:lnTo>
                <a:lnTo>
                  <a:pt x="228991" y="294219"/>
                </a:lnTo>
                <a:lnTo>
                  <a:pt x="236691" y="287586"/>
                </a:lnTo>
                <a:lnTo>
                  <a:pt x="244681" y="281259"/>
                </a:lnTo>
                <a:lnTo>
                  <a:pt x="252866" y="275136"/>
                </a:lnTo>
                <a:lnTo>
                  <a:pt x="261179" y="269149"/>
                </a:lnTo>
                <a:lnTo>
                  <a:pt x="267674" y="264205"/>
                </a:lnTo>
                <a:lnTo>
                  <a:pt x="277431" y="256172"/>
                </a:lnTo>
                <a:lnTo>
                  <a:pt x="283271" y="249839"/>
                </a:lnTo>
                <a:lnTo>
                  <a:pt x="290022" y="241807"/>
                </a:lnTo>
                <a:lnTo>
                  <a:pt x="297380" y="232642"/>
                </a:lnTo>
                <a:lnTo>
                  <a:pt x="303238" y="224627"/>
                </a:lnTo>
                <a:lnTo>
                  <a:pt x="308096" y="217379"/>
                </a:lnTo>
                <a:lnTo>
                  <a:pt x="312287" y="210641"/>
                </a:lnTo>
                <a:lnTo>
                  <a:pt x="319484" y="200616"/>
                </a:lnTo>
                <a:lnTo>
                  <a:pt x="324905" y="192985"/>
                </a:lnTo>
                <a:lnTo>
                  <a:pt x="327314" y="186418"/>
                </a:lnTo>
                <a:lnTo>
                  <a:pt x="326051" y="183334"/>
                </a:lnTo>
                <a:lnTo>
                  <a:pt x="323305" y="180325"/>
                </a:lnTo>
                <a:lnTo>
                  <a:pt x="314311" y="173203"/>
                </a:lnTo>
                <a:lnTo>
                  <a:pt x="308001" y="172229"/>
                </a:lnTo>
                <a:lnTo>
                  <a:pt x="299799" y="171796"/>
                </a:lnTo>
                <a:lnTo>
                  <a:pt x="292978" y="171604"/>
                </a:lnTo>
                <a:lnTo>
                  <a:pt x="279233" y="171495"/>
                </a:lnTo>
                <a:lnTo>
                  <a:pt x="273042" y="172432"/>
                </a:lnTo>
                <a:lnTo>
                  <a:pt x="266058" y="174010"/>
                </a:lnTo>
                <a:lnTo>
                  <a:pt x="258544" y="176014"/>
                </a:lnTo>
                <a:lnTo>
                  <a:pt x="251630" y="179255"/>
                </a:lnTo>
                <a:lnTo>
                  <a:pt x="245115" y="183321"/>
                </a:lnTo>
                <a:lnTo>
                  <a:pt x="238867" y="187936"/>
                </a:lnTo>
                <a:lnTo>
                  <a:pt x="224305" y="198144"/>
                </a:lnTo>
                <a:lnTo>
                  <a:pt x="216421" y="203534"/>
                </a:lnTo>
                <a:lnTo>
                  <a:pt x="206403" y="210936"/>
                </a:lnTo>
                <a:lnTo>
                  <a:pt x="171454" y="237654"/>
                </a:lnTo>
                <a:lnTo>
                  <a:pt x="151481" y="251991"/>
                </a:lnTo>
                <a:lnTo>
                  <a:pt x="143107" y="258481"/>
                </a:lnTo>
                <a:lnTo>
                  <a:pt x="135619" y="264713"/>
                </a:lnTo>
                <a:lnTo>
                  <a:pt x="128722" y="270773"/>
                </a:lnTo>
                <a:lnTo>
                  <a:pt x="123172" y="276718"/>
                </a:lnTo>
                <a:lnTo>
                  <a:pt x="109857" y="294186"/>
                </a:lnTo>
                <a:lnTo>
                  <a:pt x="99657" y="305691"/>
                </a:lnTo>
                <a:lnTo>
                  <a:pt x="96175" y="311427"/>
                </a:lnTo>
                <a:lnTo>
                  <a:pt x="92307" y="322879"/>
                </a:lnTo>
                <a:lnTo>
                  <a:pt x="88047" y="334319"/>
                </a:lnTo>
                <a:lnTo>
                  <a:pt x="83931" y="345754"/>
                </a:lnTo>
                <a:lnTo>
                  <a:pt x="82102" y="357186"/>
                </a:lnTo>
                <a:lnTo>
                  <a:pt x="82567" y="361948"/>
                </a:lnTo>
                <a:lnTo>
                  <a:pt x="83829" y="366076"/>
                </a:lnTo>
                <a:lnTo>
                  <a:pt x="85623" y="369781"/>
                </a:lnTo>
                <a:lnTo>
                  <a:pt x="88725" y="372250"/>
                </a:lnTo>
                <a:lnTo>
                  <a:pt x="92697" y="373897"/>
                </a:lnTo>
                <a:lnTo>
                  <a:pt x="101238" y="375726"/>
                </a:lnTo>
                <a:lnTo>
                  <a:pt x="104849" y="376214"/>
                </a:lnTo>
                <a:lnTo>
                  <a:pt x="123501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9"/>
          <p:cNvSpPr/>
          <p:nvPr/>
        </p:nvSpPr>
        <p:spPr>
          <a:xfrm>
            <a:off x="3586162" y="3643312"/>
            <a:ext cx="257176" cy="240031"/>
          </a:xfrm>
          <a:custGeom>
            <a:avLst/>
            <a:gdLst/>
            <a:ahLst/>
            <a:cxnLst/>
            <a:rect l="0" t="0" r="0" b="0"/>
            <a:pathLst>
              <a:path w="257176" h="240031">
                <a:moveTo>
                  <a:pt x="0" y="0"/>
                </a:moveTo>
                <a:lnTo>
                  <a:pt x="13652" y="9102"/>
                </a:lnTo>
                <a:lnTo>
                  <a:pt x="18627" y="12735"/>
                </a:lnTo>
                <a:lnTo>
                  <a:pt x="22895" y="16110"/>
                </a:lnTo>
                <a:lnTo>
                  <a:pt x="26694" y="19313"/>
                </a:lnTo>
                <a:lnTo>
                  <a:pt x="30178" y="23352"/>
                </a:lnTo>
                <a:lnTo>
                  <a:pt x="33454" y="27951"/>
                </a:lnTo>
                <a:lnTo>
                  <a:pt x="40586" y="39093"/>
                </a:lnTo>
                <a:lnTo>
                  <a:pt x="50106" y="53570"/>
                </a:lnTo>
                <a:lnTo>
                  <a:pt x="55311" y="59526"/>
                </a:lnTo>
                <a:lnTo>
                  <a:pt x="60687" y="64449"/>
                </a:lnTo>
                <a:lnTo>
                  <a:pt x="66176" y="68683"/>
                </a:lnTo>
                <a:lnTo>
                  <a:pt x="70787" y="73411"/>
                </a:lnTo>
                <a:lnTo>
                  <a:pt x="74814" y="78468"/>
                </a:lnTo>
                <a:lnTo>
                  <a:pt x="78451" y="83745"/>
                </a:lnTo>
                <a:lnTo>
                  <a:pt x="86591" y="92025"/>
                </a:lnTo>
                <a:lnTo>
                  <a:pt x="97732" y="102308"/>
                </a:lnTo>
                <a:lnTo>
                  <a:pt x="121542" y="123575"/>
                </a:lnTo>
                <a:lnTo>
                  <a:pt x="138473" y="139377"/>
                </a:lnTo>
                <a:lnTo>
                  <a:pt x="146608" y="148163"/>
                </a:lnTo>
                <a:lnTo>
                  <a:pt x="154889" y="157831"/>
                </a:lnTo>
                <a:lnTo>
                  <a:pt x="169804" y="175875"/>
                </a:lnTo>
                <a:lnTo>
                  <a:pt x="175116" y="182020"/>
                </a:lnTo>
                <a:lnTo>
                  <a:pt x="179608" y="187069"/>
                </a:lnTo>
                <a:lnTo>
                  <a:pt x="189681" y="197759"/>
                </a:lnTo>
                <a:lnTo>
                  <a:pt x="207119" y="215594"/>
                </a:lnTo>
                <a:lnTo>
                  <a:pt x="212374" y="218977"/>
                </a:lnTo>
                <a:lnTo>
                  <a:pt x="218735" y="222185"/>
                </a:lnTo>
                <a:lnTo>
                  <a:pt x="225834" y="225275"/>
                </a:lnTo>
                <a:lnTo>
                  <a:pt x="238801" y="231250"/>
                </a:lnTo>
                <a:lnTo>
                  <a:pt x="25717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0"/>
          <p:cNvSpPr/>
          <p:nvPr/>
        </p:nvSpPr>
        <p:spPr>
          <a:xfrm>
            <a:off x="3586162" y="3591877"/>
            <a:ext cx="300039" cy="282894"/>
          </a:xfrm>
          <a:custGeom>
            <a:avLst/>
            <a:gdLst/>
            <a:ahLst/>
            <a:cxnLst/>
            <a:rect l="0" t="0" r="0" b="0"/>
            <a:pathLst>
              <a:path w="300039" h="282894">
                <a:moveTo>
                  <a:pt x="300038" y="0"/>
                </a:moveTo>
                <a:lnTo>
                  <a:pt x="281834" y="0"/>
                </a:lnTo>
                <a:lnTo>
                  <a:pt x="275520" y="952"/>
                </a:lnTo>
                <a:lnTo>
                  <a:pt x="270357" y="2540"/>
                </a:lnTo>
                <a:lnTo>
                  <a:pt x="265963" y="4551"/>
                </a:lnTo>
                <a:lnTo>
                  <a:pt x="262081" y="7797"/>
                </a:lnTo>
                <a:lnTo>
                  <a:pt x="255228" y="16482"/>
                </a:lnTo>
                <a:lnTo>
                  <a:pt x="250162" y="21466"/>
                </a:lnTo>
                <a:lnTo>
                  <a:pt x="243927" y="26693"/>
                </a:lnTo>
                <a:lnTo>
                  <a:pt x="236913" y="32083"/>
                </a:lnTo>
                <a:lnTo>
                  <a:pt x="230332" y="38534"/>
                </a:lnTo>
                <a:lnTo>
                  <a:pt x="224040" y="45692"/>
                </a:lnTo>
                <a:lnTo>
                  <a:pt x="217940" y="53321"/>
                </a:lnTo>
                <a:lnTo>
                  <a:pt x="211016" y="61265"/>
                </a:lnTo>
                <a:lnTo>
                  <a:pt x="203542" y="69418"/>
                </a:lnTo>
                <a:lnTo>
                  <a:pt x="195702" y="77711"/>
                </a:lnTo>
                <a:lnTo>
                  <a:pt x="5896" y="268424"/>
                </a:lnTo>
                <a:lnTo>
                  <a:pt x="3930" y="271342"/>
                </a:lnTo>
                <a:lnTo>
                  <a:pt x="2620" y="274240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1"/>
          <p:cNvSpPr/>
          <p:nvPr/>
        </p:nvSpPr>
        <p:spPr>
          <a:xfrm>
            <a:off x="4117657" y="3660467"/>
            <a:ext cx="445771" cy="25709"/>
          </a:xfrm>
          <a:custGeom>
            <a:avLst/>
            <a:gdLst/>
            <a:ahLst/>
            <a:cxnLst/>
            <a:rect l="0" t="0" r="0" b="0"/>
            <a:pathLst>
              <a:path w="445771" h="25709">
                <a:moveTo>
                  <a:pt x="0" y="17135"/>
                </a:moveTo>
                <a:lnTo>
                  <a:pt x="27305" y="17135"/>
                </a:lnTo>
                <a:lnTo>
                  <a:pt x="37254" y="16183"/>
                </a:lnTo>
                <a:lnTo>
                  <a:pt x="45790" y="14595"/>
                </a:lnTo>
                <a:lnTo>
                  <a:pt x="53387" y="12584"/>
                </a:lnTo>
                <a:lnTo>
                  <a:pt x="66072" y="11244"/>
                </a:lnTo>
                <a:lnTo>
                  <a:pt x="82148" y="10350"/>
                </a:lnTo>
                <a:lnTo>
                  <a:pt x="100485" y="9754"/>
                </a:lnTo>
                <a:lnTo>
                  <a:pt x="119378" y="8405"/>
                </a:lnTo>
                <a:lnTo>
                  <a:pt x="138640" y="6552"/>
                </a:lnTo>
                <a:lnTo>
                  <a:pt x="158149" y="4365"/>
                </a:lnTo>
                <a:lnTo>
                  <a:pt x="174013" y="2907"/>
                </a:lnTo>
                <a:lnTo>
                  <a:pt x="187446" y="1935"/>
                </a:lnTo>
                <a:lnTo>
                  <a:pt x="199259" y="1287"/>
                </a:lnTo>
                <a:lnTo>
                  <a:pt x="220004" y="566"/>
                </a:lnTo>
                <a:lnTo>
                  <a:pt x="250289" y="161"/>
                </a:lnTo>
                <a:lnTo>
                  <a:pt x="313950" y="0"/>
                </a:lnTo>
                <a:lnTo>
                  <a:pt x="322647" y="949"/>
                </a:lnTo>
                <a:lnTo>
                  <a:pt x="330350" y="2534"/>
                </a:lnTo>
                <a:lnTo>
                  <a:pt x="337391" y="4544"/>
                </a:lnTo>
                <a:lnTo>
                  <a:pt x="344943" y="5884"/>
                </a:lnTo>
                <a:lnTo>
                  <a:pt x="352834" y="6776"/>
                </a:lnTo>
                <a:lnTo>
                  <a:pt x="360953" y="7372"/>
                </a:lnTo>
                <a:lnTo>
                  <a:pt x="370175" y="8721"/>
                </a:lnTo>
                <a:lnTo>
                  <a:pt x="380133" y="10574"/>
                </a:lnTo>
                <a:lnTo>
                  <a:pt x="390582" y="12761"/>
                </a:lnTo>
                <a:lnTo>
                  <a:pt x="398501" y="14219"/>
                </a:lnTo>
                <a:lnTo>
                  <a:pt x="404732" y="15191"/>
                </a:lnTo>
                <a:lnTo>
                  <a:pt x="409839" y="15839"/>
                </a:lnTo>
                <a:lnTo>
                  <a:pt x="416101" y="17224"/>
                </a:lnTo>
                <a:lnTo>
                  <a:pt x="423133" y="19099"/>
                </a:lnTo>
                <a:lnTo>
                  <a:pt x="445770" y="25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2"/>
          <p:cNvSpPr/>
          <p:nvPr/>
        </p:nvSpPr>
        <p:spPr>
          <a:xfrm>
            <a:off x="4271962" y="3557587"/>
            <a:ext cx="60009" cy="368618"/>
          </a:xfrm>
          <a:custGeom>
            <a:avLst/>
            <a:gdLst/>
            <a:ahLst/>
            <a:cxnLst/>
            <a:rect l="0" t="0" r="0" b="0"/>
            <a:pathLst>
              <a:path w="60009" h="368618">
                <a:moveTo>
                  <a:pt x="0" y="0"/>
                </a:moveTo>
                <a:lnTo>
                  <a:pt x="9102" y="9102"/>
                </a:lnTo>
                <a:lnTo>
                  <a:pt x="12735" y="13688"/>
                </a:lnTo>
                <a:lnTo>
                  <a:pt x="16110" y="18650"/>
                </a:lnTo>
                <a:lnTo>
                  <a:pt x="19313" y="23864"/>
                </a:lnTo>
                <a:lnTo>
                  <a:pt x="21448" y="28292"/>
                </a:lnTo>
                <a:lnTo>
                  <a:pt x="22871" y="32196"/>
                </a:lnTo>
                <a:lnTo>
                  <a:pt x="23820" y="35751"/>
                </a:lnTo>
                <a:lnTo>
                  <a:pt x="25405" y="40027"/>
                </a:lnTo>
                <a:lnTo>
                  <a:pt x="27414" y="44782"/>
                </a:lnTo>
                <a:lnTo>
                  <a:pt x="29706" y="49857"/>
                </a:lnTo>
                <a:lnTo>
                  <a:pt x="32187" y="58003"/>
                </a:lnTo>
                <a:lnTo>
                  <a:pt x="34793" y="68196"/>
                </a:lnTo>
                <a:lnTo>
                  <a:pt x="37483" y="79754"/>
                </a:lnTo>
                <a:lnTo>
                  <a:pt x="40229" y="90317"/>
                </a:lnTo>
                <a:lnTo>
                  <a:pt x="43012" y="100216"/>
                </a:lnTo>
                <a:lnTo>
                  <a:pt x="45819" y="109674"/>
                </a:lnTo>
                <a:lnTo>
                  <a:pt x="47691" y="118836"/>
                </a:lnTo>
                <a:lnTo>
                  <a:pt x="48939" y="127802"/>
                </a:lnTo>
                <a:lnTo>
                  <a:pt x="49771" y="136636"/>
                </a:lnTo>
                <a:lnTo>
                  <a:pt x="56998" y="199851"/>
                </a:lnTo>
                <a:lnTo>
                  <a:pt x="58001" y="211339"/>
                </a:lnTo>
                <a:lnTo>
                  <a:pt x="58670" y="220903"/>
                </a:lnTo>
                <a:lnTo>
                  <a:pt x="59116" y="230136"/>
                </a:lnTo>
                <a:lnTo>
                  <a:pt x="59611" y="248015"/>
                </a:lnTo>
                <a:lnTo>
                  <a:pt x="58791" y="255831"/>
                </a:lnTo>
                <a:lnTo>
                  <a:pt x="57291" y="262946"/>
                </a:lnTo>
                <a:lnTo>
                  <a:pt x="55339" y="269595"/>
                </a:lnTo>
                <a:lnTo>
                  <a:pt x="54038" y="275933"/>
                </a:lnTo>
                <a:lnTo>
                  <a:pt x="53170" y="282063"/>
                </a:lnTo>
                <a:lnTo>
                  <a:pt x="52592" y="288054"/>
                </a:lnTo>
                <a:lnTo>
                  <a:pt x="52206" y="293954"/>
                </a:lnTo>
                <a:lnTo>
                  <a:pt x="51949" y="299792"/>
                </a:lnTo>
                <a:lnTo>
                  <a:pt x="51587" y="314570"/>
                </a:lnTo>
                <a:lnTo>
                  <a:pt x="51436" y="362784"/>
                </a:lnTo>
                <a:lnTo>
                  <a:pt x="52388" y="364729"/>
                </a:lnTo>
                <a:lnTo>
                  <a:pt x="53975" y="366025"/>
                </a:lnTo>
                <a:lnTo>
                  <a:pt x="60008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23"/>
          <p:cNvSpPr/>
          <p:nvPr/>
        </p:nvSpPr>
        <p:spPr>
          <a:xfrm>
            <a:off x="4597717" y="3437572"/>
            <a:ext cx="325241" cy="437040"/>
          </a:xfrm>
          <a:custGeom>
            <a:avLst/>
            <a:gdLst/>
            <a:ahLst/>
            <a:cxnLst/>
            <a:rect l="0" t="0" r="0" b="0"/>
            <a:pathLst>
              <a:path w="325241" h="437040">
                <a:moveTo>
                  <a:pt x="42862" y="0"/>
                </a:moveTo>
                <a:lnTo>
                  <a:pt x="47413" y="13653"/>
                </a:lnTo>
                <a:lnTo>
                  <a:pt x="49706" y="21484"/>
                </a:lnTo>
                <a:lnTo>
                  <a:pt x="54794" y="40346"/>
                </a:lnTo>
                <a:lnTo>
                  <a:pt x="57484" y="48805"/>
                </a:lnTo>
                <a:lnTo>
                  <a:pt x="60230" y="56349"/>
                </a:lnTo>
                <a:lnTo>
                  <a:pt x="63014" y="63284"/>
                </a:lnTo>
                <a:lnTo>
                  <a:pt x="68646" y="78609"/>
                </a:lnTo>
                <a:lnTo>
                  <a:pt x="71482" y="86696"/>
                </a:lnTo>
                <a:lnTo>
                  <a:pt x="73372" y="94945"/>
                </a:lnTo>
                <a:lnTo>
                  <a:pt x="74632" y="103301"/>
                </a:lnTo>
                <a:lnTo>
                  <a:pt x="75472" y="111730"/>
                </a:lnTo>
                <a:lnTo>
                  <a:pt x="76032" y="121160"/>
                </a:lnTo>
                <a:lnTo>
                  <a:pt x="76655" y="141796"/>
                </a:lnTo>
                <a:lnTo>
                  <a:pt x="77087" y="190617"/>
                </a:lnTo>
                <a:lnTo>
                  <a:pt x="77152" y="380439"/>
                </a:lnTo>
                <a:lnTo>
                  <a:pt x="78105" y="389834"/>
                </a:lnTo>
                <a:lnTo>
                  <a:pt x="79692" y="398002"/>
                </a:lnTo>
                <a:lnTo>
                  <a:pt x="83044" y="411205"/>
                </a:lnTo>
                <a:lnTo>
                  <a:pt x="84931" y="423993"/>
                </a:lnTo>
                <a:lnTo>
                  <a:pt x="85490" y="431910"/>
                </a:lnTo>
                <a:lnTo>
                  <a:pt x="85568" y="431767"/>
                </a:lnTo>
                <a:lnTo>
                  <a:pt x="85694" y="420144"/>
                </a:lnTo>
                <a:lnTo>
                  <a:pt x="85716" y="404946"/>
                </a:lnTo>
                <a:lnTo>
                  <a:pt x="87624" y="394741"/>
                </a:lnTo>
                <a:lnTo>
                  <a:pt x="90801" y="381271"/>
                </a:lnTo>
                <a:lnTo>
                  <a:pt x="94824" y="365623"/>
                </a:lnTo>
                <a:lnTo>
                  <a:pt x="99411" y="352334"/>
                </a:lnTo>
                <a:lnTo>
                  <a:pt x="104374" y="340617"/>
                </a:lnTo>
                <a:lnTo>
                  <a:pt x="109588" y="329948"/>
                </a:lnTo>
                <a:lnTo>
                  <a:pt x="115921" y="319025"/>
                </a:lnTo>
                <a:lnTo>
                  <a:pt x="123001" y="307933"/>
                </a:lnTo>
                <a:lnTo>
                  <a:pt x="130578" y="296729"/>
                </a:lnTo>
                <a:lnTo>
                  <a:pt x="139439" y="284497"/>
                </a:lnTo>
                <a:lnTo>
                  <a:pt x="159446" y="258206"/>
                </a:lnTo>
                <a:lnTo>
                  <a:pt x="168210" y="248337"/>
                </a:lnTo>
                <a:lnTo>
                  <a:pt x="175957" y="240806"/>
                </a:lnTo>
                <a:lnTo>
                  <a:pt x="183028" y="234832"/>
                </a:lnTo>
                <a:lnTo>
                  <a:pt x="189646" y="229897"/>
                </a:lnTo>
                <a:lnTo>
                  <a:pt x="195963" y="225655"/>
                </a:lnTo>
                <a:lnTo>
                  <a:pt x="202079" y="221874"/>
                </a:lnTo>
                <a:lnTo>
                  <a:pt x="208062" y="218401"/>
                </a:lnTo>
                <a:lnTo>
                  <a:pt x="219790" y="212002"/>
                </a:lnTo>
                <a:lnTo>
                  <a:pt x="225584" y="209915"/>
                </a:lnTo>
                <a:lnTo>
                  <a:pt x="231352" y="208523"/>
                </a:lnTo>
                <a:lnTo>
                  <a:pt x="237102" y="207595"/>
                </a:lnTo>
                <a:lnTo>
                  <a:pt x="242841" y="206977"/>
                </a:lnTo>
                <a:lnTo>
                  <a:pt x="248571" y="206565"/>
                </a:lnTo>
                <a:lnTo>
                  <a:pt x="254297" y="206290"/>
                </a:lnTo>
                <a:lnTo>
                  <a:pt x="260019" y="207059"/>
                </a:lnTo>
                <a:lnTo>
                  <a:pt x="265739" y="208524"/>
                </a:lnTo>
                <a:lnTo>
                  <a:pt x="271456" y="210454"/>
                </a:lnTo>
                <a:lnTo>
                  <a:pt x="277174" y="212693"/>
                </a:lnTo>
                <a:lnTo>
                  <a:pt x="282890" y="215138"/>
                </a:lnTo>
                <a:lnTo>
                  <a:pt x="288606" y="217720"/>
                </a:lnTo>
                <a:lnTo>
                  <a:pt x="297497" y="223130"/>
                </a:lnTo>
                <a:lnTo>
                  <a:pt x="304624" y="228709"/>
                </a:lnTo>
                <a:lnTo>
                  <a:pt x="310965" y="234363"/>
                </a:lnTo>
                <a:lnTo>
                  <a:pt x="319891" y="247453"/>
                </a:lnTo>
                <a:lnTo>
                  <a:pt x="323149" y="257934"/>
                </a:lnTo>
                <a:lnTo>
                  <a:pt x="324597" y="267990"/>
                </a:lnTo>
                <a:lnTo>
                  <a:pt x="325240" y="275635"/>
                </a:lnTo>
                <a:lnTo>
                  <a:pt x="322986" y="287287"/>
                </a:lnTo>
                <a:lnTo>
                  <a:pt x="321052" y="294395"/>
                </a:lnTo>
                <a:lnTo>
                  <a:pt x="317857" y="302943"/>
                </a:lnTo>
                <a:lnTo>
                  <a:pt x="313822" y="312452"/>
                </a:lnTo>
                <a:lnTo>
                  <a:pt x="309228" y="322601"/>
                </a:lnTo>
                <a:lnTo>
                  <a:pt x="303307" y="332225"/>
                </a:lnTo>
                <a:lnTo>
                  <a:pt x="296502" y="341499"/>
                </a:lnTo>
                <a:lnTo>
                  <a:pt x="289108" y="350539"/>
                </a:lnTo>
                <a:lnTo>
                  <a:pt x="282273" y="358470"/>
                </a:lnTo>
                <a:lnTo>
                  <a:pt x="275813" y="365662"/>
                </a:lnTo>
                <a:lnTo>
                  <a:pt x="269600" y="372362"/>
                </a:lnTo>
                <a:lnTo>
                  <a:pt x="263554" y="377781"/>
                </a:lnTo>
                <a:lnTo>
                  <a:pt x="257617" y="382347"/>
                </a:lnTo>
                <a:lnTo>
                  <a:pt x="251755" y="386343"/>
                </a:lnTo>
                <a:lnTo>
                  <a:pt x="245941" y="389960"/>
                </a:lnTo>
                <a:lnTo>
                  <a:pt x="240161" y="393323"/>
                </a:lnTo>
                <a:lnTo>
                  <a:pt x="234403" y="396518"/>
                </a:lnTo>
                <a:lnTo>
                  <a:pt x="228658" y="400553"/>
                </a:lnTo>
                <a:lnTo>
                  <a:pt x="222924" y="405148"/>
                </a:lnTo>
                <a:lnTo>
                  <a:pt x="217196" y="410116"/>
                </a:lnTo>
                <a:lnTo>
                  <a:pt x="211472" y="414381"/>
                </a:lnTo>
                <a:lnTo>
                  <a:pt x="205751" y="418176"/>
                </a:lnTo>
                <a:lnTo>
                  <a:pt x="200033" y="421659"/>
                </a:lnTo>
                <a:lnTo>
                  <a:pt x="191458" y="424934"/>
                </a:lnTo>
                <a:lnTo>
                  <a:pt x="180978" y="428069"/>
                </a:lnTo>
                <a:lnTo>
                  <a:pt x="169230" y="431112"/>
                </a:lnTo>
                <a:lnTo>
                  <a:pt x="158540" y="433140"/>
                </a:lnTo>
                <a:lnTo>
                  <a:pt x="148556" y="434493"/>
                </a:lnTo>
                <a:lnTo>
                  <a:pt x="139042" y="435395"/>
                </a:lnTo>
                <a:lnTo>
                  <a:pt x="128890" y="435995"/>
                </a:lnTo>
                <a:lnTo>
                  <a:pt x="107449" y="436664"/>
                </a:lnTo>
                <a:lnTo>
                  <a:pt x="83060" y="437039"/>
                </a:lnTo>
                <a:lnTo>
                  <a:pt x="76328" y="436140"/>
                </a:lnTo>
                <a:lnTo>
                  <a:pt x="69936" y="434587"/>
                </a:lnTo>
                <a:lnTo>
                  <a:pt x="63769" y="432600"/>
                </a:lnTo>
                <a:lnTo>
                  <a:pt x="57752" y="430322"/>
                </a:lnTo>
                <a:lnTo>
                  <a:pt x="51837" y="427852"/>
                </a:lnTo>
                <a:lnTo>
                  <a:pt x="45988" y="425252"/>
                </a:lnTo>
                <a:lnTo>
                  <a:pt x="36949" y="422363"/>
                </a:lnTo>
                <a:lnTo>
                  <a:pt x="33205" y="421593"/>
                </a:lnTo>
                <a:lnTo>
                  <a:pt x="27852" y="418222"/>
                </a:lnTo>
                <a:lnTo>
                  <a:pt x="21425" y="413117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24"/>
          <p:cNvSpPr/>
          <p:nvPr/>
        </p:nvSpPr>
        <p:spPr>
          <a:xfrm>
            <a:off x="3371850" y="1963238"/>
            <a:ext cx="1251198" cy="419913"/>
          </a:xfrm>
          <a:custGeom>
            <a:avLst/>
            <a:gdLst/>
            <a:ahLst/>
            <a:cxnLst/>
            <a:rect l="0" t="0" r="0" b="0"/>
            <a:pathLst>
              <a:path w="1251198" h="419913">
                <a:moveTo>
                  <a:pt x="102870" y="34154"/>
                </a:moveTo>
                <a:lnTo>
                  <a:pt x="98319" y="20501"/>
                </a:lnTo>
                <a:lnTo>
                  <a:pt x="97931" y="17432"/>
                </a:lnTo>
                <a:lnTo>
                  <a:pt x="98624" y="16339"/>
                </a:lnTo>
                <a:lnTo>
                  <a:pt x="102031" y="16877"/>
                </a:lnTo>
                <a:lnTo>
                  <a:pt x="114728" y="28929"/>
                </a:lnTo>
                <a:lnTo>
                  <a:pt x="116490" y="33528"/>
                </a:lnTo>
                <a:lnTo>
                  <a:pt x="118448" y="46258"/>
                </a:lnTo>
                <a:lnTo>
                  <a:pt x="119319" y="56361"/>
                </a:lnTo>
                <a:lnTo>
                  <a:pt x="120658" y="65931"/>
                </a:lnTo>
                <a:lnTo>
                  <a:pt x="122348" y="72484"/>
                </a:lnTo>
                <a:lnTo>
                  <a:pt x="124428" y="79710"/>
                </a:lnTo>
                <a:lnTo>
                  <a:pt x="126738" y="92819"/>
                </a:lnTo>
                <a:lnTo>
                  <a:pt x="127765" y="104995"/>
                </a:lnTo>
                <a:lnTo>
                  <a:pt x="128222" y="116756"/>
                </a:lnTo>
                <a:lnTo>
                  <a:pt x="128587" y="334611"/>
                </a:lnTo>
                <a:lnTo>
                  <a:pt x="129540" y="338281"/>
                </a:lnTo>
                <a:lnTo>
                  <a:pt x="134479" y="347998"/>
                </a:lnTo>
                <a:lnTo>
                  <a:pt x="137317" y="356909"/>
                </a:lnTo>
                <a:lnTo>
                  <a:pt x="141357" y="362703"/>
                </a:lnTo>
                <a:lnTo>
                  <a:pt x="148868" y="368453"/>
                </a:lnTo>
                <a:lnTo>
                  <a:pt x="160461" y="376089"/>
                </a:lnTo>
                <a:lnTo>
                  <a:pt x="178313" y="389008"/>
                </a:lnTo>
                <a:lnTo>
                  <a:pt x="196407" y="399194"/>
                </a:lnTo>
                <a:lnTo>
                  <a:pt x="216832" y="406897"/>
                </a:lnTo>
                <a:lnTo>
                  <a:pt x="244959" y="413495"/>
                </a:lnTo>
                <a:lnTo>
                  <a:pt x="273970" y="417063"/>
                </a:lnTo>
                <a:lnTo>
                  <a:pt x="311999" y="419071"/>
                </a:lnTo>
                <a:lnTo>
                  <a:pt x="350448" y="419750"/>
                </a:lnTo>
                <a:lnTo>
                  <a:pt x="544456" y="419912"/>
                </a:lnTo>
                <a:lnTo>
                  <a:pt x="873613" y="412138"/>
                </a:lnTo>
                <a:lnTo>
                  <a:pt x="1115404" y="411449"/>
                </a:lnTo>
                <a:lnTo>
                  <a:pt x="1145557" y="412366"/>
                </a:lnTo>
                <a:lnTo>
                  <a:pt x="1184142" y="415926"/>
                </a:lnTo>
                <a:lnTo>
                  <a:pt x="1205100" y="415603"/>
                </a:lnTo>
                <a:lnTo>
                  <a:pt x="1226316" y="412185"/>
                </a:lnTo>
                <a:lnTo>
                  <a:pt x="1229024" y="410952"/>
                </a:lnTo>
                <a:lnTo>
                  <a:pt x="1230829" y="409178"/>
                </a:lnTo>
                <a:lnTo>
                  <a:pt x="1232033" y="407042"/>
                </a:lnTo>
                <a:lnTo>
                  <a:pt x="1231882" y="405619"/>
                </a:lnTo>
                <a:lnTo>
                  <a:pt x="1230830" y="404670"/>
                </a:lnTo>
                <a:lnTo>
                  <a:pt x="1229176" y="404037"/>
                </a:lnTo>
                <a:lnTo>
                  <a:pt x="1228073" y="402663"/>
                </a:lnTo>
                <a:lnTo>
                  <a:pt x="1227338" y="400794"/>
                </a:lnTo>
                <a:lnTo>
                  <a:pt x="1226303" y="393613"/>
                </a:lnTo>
                <a:lnTo>
                  <a:pt x="1226157" y="390951"/>
                </a:lnTo>
                <a:lnTo>
                  <a:pt x="1223456" y="380373"/>
                </a:lnTo>
                <a:lnTo>
                  <a:pt x="1221402" y="373552"/>
                </a:lnTo>
                <a:lnTo>
                  <a:pt x="1219120" y="360893"/>
                </a:lnTo>
                <a:lnTo>
                  <a:pt x="1218106" y="348916"/>
                </a:lnTo>
                <a:lnTo>
                  <a:pt x="1217655" y="337243"/>
                </a:lnTo>
                <a:lnTo>
                  <a:pt x="1217402" y="319962"/>
                </a:lnTo>
                <a:lnTo>
                  <a:pt x="1217326" y="280022"/>
                </a:lnTo>
                <a:lnTo>
                  <a:pt x="1218268" y="266646"/>
                </a:lnTo>
                <a:lnTo>
                  <a:pt x="1219849" y="254871"/>
                </a:lnTo>
                <a:lnTo>
                  <a:pt x="1229229" y="206340"/>
                </a:lnTo>
                <a:lnTo>
                  <a:pt x="1230966" y="195617"/>
                </a:lnTo>
                <a:lnTo>
                  <a:pt x="1232124" y="186564"/>
                </a:lnTo>
                <a:lnTo>
                  <a:pt x="1232896" y="178623"/>
                </a:lnTo>
                <a:lnTo>
                  <a:pt x="1234363" y="170472"/>
                </a:lnTo>
                <a:lnTo>
                  <a:pt x="1236293" y="162180"/>
                </a:lnTo>
                <a:lnTo>
                  <a:pt x="1238533" y="153795"/>
                </a:lnTo>
                <a:lnTo>
                  <a:pt x="1240026" y="146299"/>
                </a:lnTo>
                <a:lnTo>
                  <a:pt x="1241021" y="139398"/>
                </a:lnTo>
                <a:lnTo>
                  <a:pt x="1243080" y="126649"/>
                </a:lnTo>
                <a:lnTo>
                  <a:pt x="1247169" y="114633"/>
                </a:lnTo>
                <a:lnTo>
                  <a:pt x="1248642" y="106857"/>
                </a:lnTo>
                <a:lnTo>
                  <a:pt x="1249622" y="97862"/>
                </a:lnTo>
                <a:lnTo>
                  <a:pt x="1250712" y="80566"/>
                </a:lnTo>
                <a:lnTo>
                  <a:pt x="1251197" y="69704"/>
                </a:lnTo>
                <a:lnTo>
                  <a:pt x="1249421" y="62617"/>
                </a:lnTo>
                <a:lnTo>
                  <a:pt x="1246332" y="54082"/>
                </a:lnTo>
                <a:lnTo>
                  <a:pt x="1242368" y="44582"/>
                </a:lnTo>
                <a:lnTo>
                  <a:pt x="1237820" y="36343"/>
                </a:lnTo>
                <a:lnTo>
                  <a:pt x="1232884" y="28946"/>
                </a:lnTo>
                <a:lnTo>
                  <a:pt x="1223270" y="17552"/>
                </a:lnTo>
                <a:lnTo>
                  <a:pt x="1215823" y="12488"/>
                </a:lnTo>
                <a:lnTo>
                  <a:pt x="1201724" y="5086"/>
                </a:lnTo>
                <a:lnTo>
                  <a:pt x="1188467" y="2185"/>
                </a:lnTo>
                <a:lnTo>
                  <a:pt x="1150386" y="170"/>
                </a:lnTo>
                <a:lnTo>
                  <a:pt x="1120565" y="0"/>
                </a:lnTo>
                <a:lnTo>
                  <a:pt x="1082546" y="2464"/>
                </a:lnTo>
                <a:lnTo>
                  <a:pt x="1061740" y="4455"/>
                </a:lnTo>
                <a:lnTo>
                  <a:pt x="1025922" y="6667"/>
                </a:lnTo>
                <a:lnTo>
                  <a:pt x="995080" y="8603"/>
                </a:lnTo>
                <a:lnTo>
                  <a:pt x="968673" y="12638"/>
                </a:lnTo>
                <a:lnTo>
                  <a:pt x="946772" y="15048"/>
                </a:lnTo>
                <a:lnTo>
                  <a:pt x="886877" y="20265"/>
                </a:lnTo>
                <a:lnTo>
                  <a:pt x="728127" y="28557"/>
                </a:lnTo>
                <a:lnTo>
                  <a:pt x="625845" y="32496"/>
                </a:lnTo>
                <a:lnTo>
                  <a:pt x="571410" y="33663"/>
                </a:lnTo>
                <a:lnTo>
                  <a:pt x="541297" y="31396"/>
                </a:lnTo>
                <a:lnTo>
                  <a:pt x="509181" y="28166"/>
                </a:lnTo>
                <a:lnTo>
                  <a:pt x="489949" y="27304"/>
                </a:lnTo>
                <a:lnTo>
                  <a:pt x="443498" y="26347"/>
                </a:lnTo>
                <a:lnTo>
                  <a:pt x="381577" y="25922"/>
                </a:lnTo>
                <a:lnTo>
                  <a:pt x="349634" y="24856"/>
                </a:lnTo>
                <a:lnTo>
                  <a:pt x="227993" y="18230"/>
                </a:lnTo>
                <a:lnTo>
                  <a:pt x="190548" y="15012"/>
                </a:lnTo>
                <a:lnTo>
                  <a:pt x="153267" y="11359"/>
                </a:lnTo>
                <a:lnTo>
                  <a:pt x="127174" y="9735"/>
                </a:lnTo>
                <a:lnTo>
                  <a:pt x="95891" y="6474"/>
                </a:lnTo>
                <a:lnTo>
                  <a:pt x="63573" y="3754"/>
                </a:lnTo>
                <a:lnTo>
                  <a:pt x="30266" y="6626"/>
                </a:lnTo>
                <a:lnTo>
                  <a:pt x="0" y="84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25"/>
          <p:cNvSpPr/>
          <p:nvPr/>
        </p:nvSpPr>
        <p:spPr>
          <a:xfrm>
            <a:off x="1794509" y="3943350"/>
            <a:ext cx="702946" cy="77017"/>
          </a:xfrm>
          <a:custGeom>
            <a:avLst/>
            <a:gdLst/>
            <a:ahLst/>
            <a:cxnLst/>
            <a:rect l="0" t="0" r="0" b="0"/>
            <a:pathLst>
              <a:path w="702946" h="77017">
                <a:moveTo>
                  <a:pt x="0" y="51435"/>
                </a:moveTo>
                <a:lnTo>
                  <a:pt x="4551" y="51435"/>
                </a:lnTo>
                <a:lnTo>
                  <a:pt x="5892" y="52387"/>
                </a:lnTo>
                <a:lnTo>
                  <a:pt x="6786" y="53975"/>
                </a:lnTo>
                <a:lnTo>
                  <a:pt x="7381" y="55985"/>
                </a:lnTo>
                <a:lnTo>
                  <a:pt x="8731" y="57326"/>
                </a:lnTo>
                <a:lnTo>
                  <a:pt x="10583" y="58220"/>
                </a:lnTo>
                <a:lnTo>
                  <a:pt x="12771" y="58815"/>
                </a:lnTo>
                <a:lnTo>
                  <a:pt x="29502" y="59654"/>
                </a:lnTo>
                <a:lnTo>
                  <a:pt x="37765" y="60724"/>
                </a:lnTo>
                <a:lnTo>
                  <a:pt x="47084" y="62390"/>
                </a:lnTo>
                <a:lnTo>
                  <a:pt x="57108" y="64453"/>
                </a:lnTo>
                <a:lnTo>
                  <a:pt x="65694" y="66781"/>
                </a:lnTo>
                <a:lnTo>
                  <a:pt x="73324" y="69286"/>
                </a:lnTo>
                <a:lnTo>
                  <a:pt x="80315" y="71908"/>
                </a:lnTo>
                <a:lnTo>
                  <a:pt x="89738" y="73656"/>
                </a:lnTo>
                <a:lnTo>
                  <a:pt x="100784" y="74821"/>
                </a:lnTo>
                <a:lnTo>
                  <a:pt x="112909" y="75598"/>
                </a:lnTo>
                <a:lnTo>
                  <a:pt x="125755" y="76116"/>
                </a:lnTo>
                <a:lnTo>
                  <a:pt x="164684" y="76845"/>
                </a:lnTo>
                <a:lnTo>
                  <a:pt x="185588" y="77016"/>
                </a:lnTo>
                <a:lnTo>
                  <a:pt x="200878" y="76109"/>
                </a:lnTo>
                <a:lnTo>
                  <a:pt x="240727" y="72561"/>
                </a:lnTo>
                <a:lnTo>
                  <a:pt x="264307" y="69329"/>
                </a:lnTo>
                <a:lnTo>
                  <a:pt x="384856" y="49616"/>
                </a:lnTo>
                <a:lnTo>
                  <a:pt x="402303" y="46413"/>
                </a:lnTo>
                <a:lnTo>
                  <a:pt x="416793" y="43324"/>
                </a:lnTo>
                <a:lnTo>
                  <a:pt x="429309" y="40313"/>
                </a:lnTo>
                <a:lnTo>
                  <a:pt x="440511" y="38305"/>
                </a:lnTo>
                <a:lnTo>
                  <a:pt x="486642" y="32543"/>
                </a:lnTo>
                <a:lnTo>
                  <a:pt x="501593" y="30267"/>
                </a:lnTo>
                <a:lnTo>
                  <a:pt x="514418" y="27798"/>
                </a:lnTo>
                <a:lnTo>
                  <a:pt x="525825" y="25200"/>
                </a:lnTo>
                <a:lnTo>
                  <a:pt x="536288" y="22514"/>
                </a:lnTo>
                <a:lnTo>
                  <a:pt x="560613" y="16991"/>
                </a:lnTo>
                <a:lnTo>
                  <a:pt x="573767" y="14185"/>
                </a:lnTo>
                <a:lnTo>
                  <a:pt x="584441" y="12314"/>
                </a:lnTo>
                <a:lnTo>
                  <a:pt x="601382" y="10235"/>
                </a:lnTo>
                <a:lnTo>
                  <a:pt x="617801" y="9311"/>
                </a:lnTo>
                <a:lnTo>
                  <a:pt x="640570" y="8791"/>
                </a:lnTo>
                <a:lnTo>
                  <a:pt x="665330" y="8616"/>
                </a:lnTo>
                <a:lnTo>
                  <a:pt x="670249" y="7649"/>
                </a:lnTo>
                <a:lnTo>
                  <a:pt x="674480" y="6051"/>
                </a:lnTo>
                <a:lnTo>
                  <a:pt x="7029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26"/>
          <p:cNvSpPr/>
          <p:nvPr/>
        </p:nvSpPr>
        <p:spPr>
          <a:xfrm>
            <a:off x="3468359" y="3934811"/>
            <a:ext cx="409269" cy="34257"/>
          </a:xfrm>
          <a:custGeom>
            <a:avLst/>
            <a:gdLst/>
            <a:ahLst/>
            <a:cxnLst/>
            <a:rect l="0" t="0" r="0" b="0"/>
            <a:pathLst>
              <a:path w="409269" h="34257">
                <a:moveTo>
                  <a:pt x="49223" y="34256"/>
                </a:moveTo>
                <a:lnTo>
                  <a:pt x="35570" y="29705"/>
                </a:lnTo>
                <a:lnTo>
                  <a:pt x="29644" y="28365"/>
                </a:lnTo>
                <a:lnTo>
                  <a:pt x="23788" y="27471"/>
                </a:lnTo>
                <a:lnTo>
                  <a:pt x="17978" y="26875"/>
                </a:lnTo>
                <a:lnTo>
                  <a:pt x="13154" y="25525"/>
                </a:lnTo>
                <a:lnTo>
                  <a:pt x="8984" y="23673"/>
                </a:lnTo>
                <a:lnTo>
                  <a:pt x="0" y="18407"/>
                </a:lnTo>
                <a:lnTo>
                  <a:pt x="8931" y="17688"/>
                </a:lnTo>
                <a:lnTo>
                  <a:pt x="30299" y="17282"/>
                </a:lnTo>
                <a:lnTo>
                  <a:pt x="68239" y="17145"/>
                </a:lnTo>
                <a:lnTo>
                  <a:pt x="79998" y="16181"/>
                </a:lnTo>
                <a:lnTo>
                  <a:pt x="91647" y="14586"/>
                </a:lnTo>
                <a:lnTo>
                  <a:pt x="103223" y="12570"/>
                </a:lnTo>
                <a:lnTo>
                  <a:pt x="114751" y="11226"/>
                </a:lnTo>
                <a:lnTo>
                  <a:pt x="126246" y="10331"/>
                </a:lnTo>
                <a:lnTo>
                  <a:pt x="281445" y="1911"/>
                </a:lnTo>
                <a:lnTo>
                  <a:pt x="344966" y="350"/>
                </a:lnTo>
                <a:lnTo>
                  <a:pt x="391217" y="0"/>
                </a:lnTo>
                <a:lnTo>
                  <a:pt x="395329" y="941"/>
                </a:lnTo>
                <a:lnTo>
                  <a:pt x="399023" y="2521"/>
                </a:lnTo>
                <a:lnTo>
                  <a:pt x="409268" y="85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27"/>
          <p:cNvSpPr/>
          <p:nvPr/>
        </p:nvSpPr>
        <p:spPr>
          <a:xfrm>
            <a:off x="1833241" y="4298456"/>
            <a:ext cx="398467" cy="167450"/>
          </a:xfrm>
          <a:custGeom>
            <a:avLst/>
            <a:gdLst/>
            <a:ahLst/>
            <a:cxnLst/>
            <a:rect l="0" t="0" r="0" b="0"/>
            <a:pathLst>
              <a:path w="398467" h="167450">
                <a:moveTo>
                  <a:pt x="89856" y="4939"/>
                </a:moveTo>
                <a:lnTo>
                  <a:pt x="85305" y="388"/>
                </a:lnTo>
                <a:lnTo>
                  <a:pt x="83964" y="0"/>
                </a:lnTo>
                <a:lnTo>
                  <a:pt x="83071" y="693"/>
                </a:lnTo>
                <a:lnTo>
                  <a:pt x="82475" y="2109"/>
                </a:lnTo>
                <a:lnTo>
                  <a:pt x="81813" y="6221"/>
                </a:lnTo>
                <a:lnTo>
                  <a:pt x="81636" y="8651"/>
                </a:lnTo>
                <a:lnTo>
                  <a:pt x="81519" y="12176"/>
                </a:lnTo>
                <a:lnTo>
                  <a:pt x="81330" y="31521"/>
                </a:lnTo>
                <a:lnTo>
                  <a:pt x="81315" y="36948"/>
                </a:lnTo>
                <a:lnTo>
                  <a:pt x="78446" y="43423"/>
                </a:lnTo>
                <a:lnTo>
                  <a:pt x="73677" y="50597"/>
                </a:lnTo>
                <a:lnTo>
                  <a:pt x="67640" y="58238"/>
                </a:lnTo>
                <a:lnTo>
                  <a:pt x="62663" y="66189"/>
                </a:lnTo>
                <a:lnTo>
                  <a:pt x="58392" y="74348"/>
                </a:lnTo>
                <a:lnTo>
                  <a:pt x="54593" y="82644"/>
                </a:lnTo>
                <a:lnTo>
                  <a:pt x="51107" y="89127"/>
                </a:lnTo>
                <a:lnTo>
                  <a:pt x="47831" y="94401"/>
                </a:lnTo>
                <a:lnTo>
                  <a:pt x="44694" y="98870"/>
                </a:lnTo>
                <a:lnTo>
                  <a:pt x="41650" y="103755"/>
                </a:lnTo>
                <a:lnTo>
                  <a:pt x="38669" y="108916"/>
                </a:lnTo>
                <a:lnTo>
                  <a:pt x="35729" y="114262"/>
                </a:lnTo>
                <a:lnTo>
                  <a:pt x="30911" y="119731"/>
                </a:lnTo>
                <a:lnTo>
                  <a:pt x="24842" y="125282"/>
                </a:lnTo>
                <a:lnTo>
                  <a:pt x="17938" y="130887"/>
                </a:lnTo>
                <a:lnTo>
                  <a:pt x="13336" y="135577"/>
                </a:lnTo>
                <a:lnTo>
                  <a:pt x="10267" y="139656"/>
                </a:lnTo>
                <a:lnTo>
                  <a:pt x="8222" y="143328"/>
                </a:lnTo>
                <a:lnTo>
                  <a:pt x="5906" y="146728"/>
                </a:lnTo>
                <a:lnTo>
                  <a:pt x="3409" y="149948"/>
                </a:lnTo>
                <a:lnTo>
                  <a:pt x="792" y="153046"/>
                </a:lnTo>
                <a:lnTo>
                  <a:pt x="0" y="155112"/>
                </a:lnTo>
                <a:lnTo>
                  <a:pt x="425" y="156489"/>
                </a:lnTo>
                <a:lnTo>
                  <a:pt x="6346" y="161541"/>
                </a:lnTo>
                <a:lnTo>
                  <a:pt x="8465" y="163633"/>
                </a:lnTo>
                <a:lnTo>
                  <a:pt x="11783" y="165027"/>
                </a:lnTo>
                <a:lnTo>
                  <a:pt x="20549" y="166576"/>
                </a:lnTo>
                <a:lnTo>
                  <a:pt x="31644" y="167449"/>
                </a:lnTo>
                <a:lnTo>
                  <a:pt x="37713" y="166619"/>
                </a:lnTo>
                <a:lnTo>
                  <a:pt x="45569" y="165113"/>
                </a:lnTo>
                <a:lnTo>
                  <a:pt x="54616" y="163157"/>
                </a:lnTo>
                <a:lnTo>
                  <a:pt x="62553" y="161852"/>
                </a:lnTo>
                <a:lnTo>
                  <a:pt x="69749" y="160983"/>
                </a:lnTo>
                <a:lnTo>
                  <a:pt x="76451" y="160403"/>
                </a:lnTo>
                <a:lnTo>
                  <a:pt x="82824" y="160016"/>
                </a:lnTo>
                <a:lnTo>
                  <a:pt x="94986" y="159587"/>
                </a:lnTo>
                <a:lnTo>
                  <a:pt x="101849" y="158520"/>
                </a:lnTo>
                <a:lnTo>
                  <a:pt x="109281" y="156856"/>
                </a:lnTo>
                <a:lnTo>
                  <a:pt x="117093" y="154795"/>
                </a:lnTo>
                <a:lnTo>
                  <a:pt x="138474" y="149964"/>
                </a:lnTo>
                <a:lnTo>
                  <a:pt x="150843" y="147342"/>
                </a:lnTo>
                <a:lnTo>
                  <a:pt x="161946" y="145594"/>
                </a:lnTo>
                <a:lnTo>
                  <a:pt x="172206" y="144429"/>
                </a:lnTo>
                <a:lnTo>
                  <a:pt x="181904" y="143653"/>
                </a:lnTo>
                <a:lnTo>
                  <a:pt x="191226" y="143134"/>
                </a:lnTo>
                <a:lnTo>
                  <a:pt x="209204" y="142559"/>
                </a:lnTo>
                <a:lnTo>
                  <a:pt x="276009" y="142139"/>
                </a:lnTo>
                <a:lnTo>
                  <a:pt x="286348" y="143078"/>
                </a:lnTo>
                <a:lnTo>
                  <a:pt x="297051" y="144657"/>
                </a:lnTo>
                <a:lnTo>
                  <a:pt x="307996" y="146662"/>
                </a:lnTo>
                <a:lnTo>
                  <a:pt x="317197" y="147998"/>
                </a:lnTo>
                <a:lnTo>
                  <a:pt x="325237" y="148889"/>
                </a:lnTo>
                <a:lnTo>
                  <a:pt x="332501" y="149483"/>
                </a:lnTo>
                <a:lnTo>
                  <a:pt x="343114" y="152683"/>
                </a:lnTo>
                <a:lnTo>
                  <a:pt x="347277" y="154870"/>
                </a:lnTo>
                <a:lnTo>
                  <a:pt x="356983" y="157300"/>
                </a:lnTo>
                <a:lnTo>
                  <a:pt x="367646" y="158380"/>
                </a:lnTo>
                <a:lnTo>
                  <a:pt x="378736" y="158859"/>
                </a:lnTo>
                <a:lnTo>
                  <a:pt x="398466" y="1592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28"/>
          <p:cNvSpPr/>
          <p:nvPr/>
        </p:nvSpPr>
        <p:spPr>
          <a:xfrm>
            <a:off x="2121457" y="4260532"/>
            <a:ext cx="24526" cy="466605"/>
          </a:xfrm>
          <a:custGeom>
            <a:avLst/>
            <a:gdLst/>
            <a:ahLst/>
            <a:cxnLst/>
            <a:rect l="0" t="0" r="0" b="0"/>
            <a:pathLst>
              <a:path w="24526" h="466605">
                <a:moveTo>
                  <a:pt x="24525" y="0"/>
                </a:moveTo>
                <a:lnTo>
                  <a:pt x="15424" y="4551"/>
                </a:lnTo>
                <a:lnTo>
                  <a:pt x="12742" y="6844"/>
                </a:lnTo>
                <a:lnTo>
                  <a:pt x="10955" y="9325"/>
                </a:lnTo>
                <a:lnTo>
                  <a:pt x="9763" y="11932"/>
                </a:lnTo>
                <a:lnTo>
                  <a:pt x="8969" y="27005"/>
                </a:lnTo>
                <a:lnTo>
                  <a:pt x="7694" y="116530"/>
                </a:lnTo>
                <a:lnTo>
                  <a:pt x="7385" y="258389"/>
                </a:lnTo>
                <a:lnTo>
                  <a:pt x="4842" y="312642"/>
                </a:lnTo>
                <a:lnTo>
                  <a:pt x="596" y="393307"/>
                </a:lnTo>
                <a:lnTo>
                  <a:pt x="0" y="407937"/>
                </a:lnTo>
                <a:lnTo>
                  <a:pt x="555" y="418644"/>
                </a:lnTo>
                <a:lnTo>
                  <a:pt x="1877" y="426733"/>
                </a:lnTo>
                <a:lnTo>
                  <a:pt x="3712" y="433079"/>
                </a:lnTo>
                <a:lnTo>
                  <a:pt x="4934" y="438262"/>
                </a:lnTo>
                <a:lnTo>
                  <a:pt x="5749" y="442670"/>
                </a:lnTo>
                <a:lnTo>
                  <a:pt x="6293" y="446561"/>
                </a:lnTo>
                <a:lnTo>
                  <a:pt x="7058" y="456588"/>
                </a:lnTo>
                <a:lnTo>
                  <a:pt x="7285" y="465591"/>
                </a:lnTo>
                <a:lnTo>
                  <a:pt x="8269" y="466604"/>
                </a:lnTo>
                <a:lnTo>
                  <a:pt x="9878" y="466327"/>
                </a:lnTo>
                <a:lnTo>
                  <a:pt x="15952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29"/>
          <p:cNvSpPr/>
          <p:nvPr/>
        </p:nvSpPr>
        <p:spPr>
          <a:xfrm>
            <a:off x="2368867" y="4354829"/>
            <a:ext cx="342901" cy="60009"/>
          </a:xfrm>
          <a:custGeom>
            <a:avLst/>
            <a:gdLst/>
            <a:ahLst/>
            <a:cxnLst/>
            <a:rect l="0" t="0" r="0" b="0"/>
            <a:pathLst>
              <a:path w="342901" h="60009">
                <a:moveTo>
                  <a:pt x="0" y="60008"/>
                </a:moveTo>
                <a:lnTo>
                  <a:pt x="9102" y="55458"/>
                </a:lnTo>
                <a:lnTo>
                  <a:pt x="12735" y="53164"/>
                </a:lnTo>
                <a:lnTo>
                  <a:pt x="16110" y="50683"/>
                </a:lnTo>
                <a:lnTo>
                  <a:pt x="19313" y="48077"/>
                </a:lnTo>
                <a:lnTo>
                  <a:pt x="23352" y="46339"/>
                </a:lnTo>
                <a:lnTo>
                  <a:pt x="27951" y="45181"/>
                </a:lnTo>
                <a:lnTo>
                  <a:pt x="32921" y="44408"/>
                </a:lnTo>
                <a:lnTo>
                  <a:pt x="38140" y="42940"/>
                </a:lnTo>
                <a:lnTo>
                  <a:pt x="43524" y="41010"/>
                </a:lnTo>
                <a:lnTo>
                  <a:pt x="49019" y="38770"/>
                </a:lnTo>
                <a:lnTo>
                  <a:pt x="54587" y="37277"/>
                </a:lnTo>
                <a:lnTo>
                  <a:pt x="60204" y="36282"/>
                </a:lnTo>
                <a:lnTo>
                  <a:pt x="65853" y="35618"/>
                </a:lnTo>
                <a:lnTo>
                  <a:pt x="77240" y="33270"/>
                </a:lnTo>
                <a:lnTo>
                  <a:pt x="110211" y="25582"/>
                </a:lnTo>
                <a:lnTo>
                  <a:pt x="133482" y="21817"/>
                </a:lnTo>
                <a:lnTo>
                  <a:pt x="160425" y="18355"/>
                </a:lnTo>
                <a:lnTo>
                  <a:pt x="212270" y="12921"/>
                </a:lnTo>
                <a:lnTo>
                  <a:pt x="230096" y="11471"/>
                </a:lnTo>
                <a:lnTo>
                  <a:pt x="263756" y="9432"/>
                </a:lnTo>
                <a:lnTo>
                  <a:pt x="276293" y="8955"/>
                </a:lnTo>
                <a:lnTo>
                  <a:pt x="294060" y="8686"/>
                </a:lnTo>
                <a:lnTo>
                  <a:pt x="305636" y="8623"/>
                </a:lnTo>
                <a:lnTo>
                  <a:pt x="310437" y="7654"/>
                </a:lnTo>
                <a:lnTo>
                  <a:pt x="314591" y="6055"/>
                </a:lnTo>
                <a:lnTo>
                  <a:pt x="318312" y="4037"/>
                </a:lnTo>
                <a:lnTo>
                  <a:pt x="321745" y="2692"/>
                </a:lnTo>
                <a:lnTo>
                  <a:pt x="328101" y="1197"/>
                </a:lnTo>
                <a:lnTo>
                  <a:pt x="337033" y="355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30"/>
          <p:cNvSpPr/>
          <p:nvPr/>
        </p:nvSpPr>
        <p:spPr>
          <a:xfrm>
            <a:off x="2406790" y="4423410"/>
            <a:ext cx="364986" cy="68581"/>
          </a:xfrm>
          <a:custGeom>
            <a:avLst/>
            <a:gdLst/>
            <a:ahLst/>
            <a:cxnLst/>
            <a:rect l="0" t="0" r="0" b="0"/>
            <a:pathLst>
              <a:path w="364986" h="68581">
                <a:moveTo>
                  <a:pt x="4939" y="68580"/>
                </a:moveTo>
                <a:lnTo>
                  <a:pt x="0" y="68580"/>
                </a:lnTo>
                <a:lnTo>
                  <a:pt x="2109" y="68580"/>
                </a:lnTo>
                <a:lnTo>
                  <a:pt x="4958" y="67627"/>
                </a:lnTo>
                <a:lnTo>
                  <a:pt x="8762" y="66040"/>
                </a:lnTo>
                <a:lnTo>
                  <a:pt x="13203" y="64029"/>
                </a:lnTo>
                <a:lnTo>
                  <a:pt x="19021" y="61736"/>
                </a:lnTo>
                <a:lnTo>
                  <a:pt x="33105" y="56648"/>
                </a:lnTo>
                <a:lnTo>
                  <a:pt x="39909" y="53958"/>
                </a:lnTo>
                <a:lnTo>
                  <a:pt x="46350" y="51212"/>
                </a:lnTo>
                <a:lnTo>
                  <a:pt x="52549" y="48429"/>
                </a:lnTo>
                <a:lnTo>
                  <a:pt x="62397" y="45621"/>
                </a:lnTo>
                <a:lnTo>
                  <a:pt x="74677" y="42796"/>
                </a:lnTo>
                <a:lnTo>
                  <a:pt x="88579" y="39961"/>
                </a:lnTo>
                <a:lnTo>
                  <a:pt x="100704" y="38070"/>
                </a:lnTo>
                <a:lnTo>
                  <a:pt x="111645" y="36810"/>
                </a:lnTo>
                <a:lnTo>
                  <a:pt x="121796" y="35970"/>
                </a:lnTo>
                <a:lnTo>
                  <a:pt x="130469" y="34457"/>
                </a:lnTo>
                <a:lnTo>
                  <a:pt x="138156" y="32497"/>
                </a:lnTo>
                <a:lnTo>
                  <a:pt x="145185" y="30237"/>
                </a:lnTo>
                <a:lnTo>
                  <a:pt x="152729" y="28730"/>
                </a:lnTo>
                <a:lnTo>
                  <a:pt x="160616" y="27726"/>
                </a:lnTo>
                <a:lnTo>
                  <a:pt x="168731" y="27056"/>
                </a:lnTo>
                <a:lnTo>
                  <a:pt x="178904" y="25657"/>
                </a:lnTo>
                <a:lnTo>
                  <a:pt x="202907" y="21563"/>
                </a:lnTo>
                <a:lnTo>
                  <a:pt x="213118" y="20090"/>
                </a:lnTo>
                <a:lnTo>
                  <a:pt x="221830" y="19108"/>
                </a:lnTo>
                <a:lnTo>
                  <a:pt x="229543" y="18454"/>
                </a:lnTo>
                <a:lnTo>
                  <a:pt x="238495" y="18017"/>
                </a:lnTo>
                <a:lnTo>
                  <a:pt x="258602" y="17532"/>
                </a:lnTo>
                <a:lnTo>
                  <a:pt x="271203" y="16451"/>
                </a:lnTo>
                <a:lnTo>
                  <a:pt x="285318" y="14777"/>
                </a:lnTo>
                <a:lnTo>
                  <a:pt x="311480" y="11330"/>
                </a:lnTo>
                <a:lnTo>
                  <a:pt x="319790" y="10411"/>
                </a:lnTo>
                <a:lnTo>
                  <a:pt x="326282" y="9798"/>
                </a:lnTo>
                <a:lnTo>
                  <a:pt x="332516" y="9389"/>
                </a:lnTo>
                <a:lnTo>
                  <a:pt x="338576" y="9117"/>
                </a:lnTo>
                <a:lnTo>
                  <a:pt x="344521" y="8935"/>
                </a:lnTo>
                <a:lnTo>
                  <a:pt x="348485" y="7862"/>
                </a:lnTo>
                <a:lnTo>
                  <a:pt x="351127" y="6194"/>
                </a:lnTo>
                <a:lnTo>
                  <a:pt x="352889" y="4129"/>
                </a:lnTo>
                <a:lnTo>
                  <a:pt x="355016" y="2752"/>
                </a:lnTo>
                <a:lnTo>
                  <a:pt x="357386" y="1835"/>
                </a:lnTo>
                <a:lnTo>
                  <a:pt x="3649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31"/>
          <p:cNvSpPr/>
          <p:nvPr/>
        </p:nvSpPr>
        <p:spPr>
          <a:xfrm>
            <a:off x="2961732" y="4106227"/>
            <a:ext cx="264100" cy="462916"/>
          </a:xfrm>
          <a:custGeom>
            <a:avLst/>
            <a:gdLst/>
            <a:ahLst/>
            <a:cxnLst/>
            <a:rect l="0" t="0" r="0" b="0"/>
            <a:pathLst>
              <a:path w="264100" h="462916">
                <a:moveTo>
                  <a:pt x="178660" y="0"/>
                </a:moveTo>
                <a:lnTo>
                  <a:pt x="166728" y="0"/>
                </a:lnTo>
                <a:lnTo>
                  <a:pt x="164038" y="952"/>
                </a:lnTo>
                <a:lnTo>
                  <a:pt x="156653" y="5891"/>
                </a:lnTo>
                <a:lnTo>
                  <a:pt x="148595" y="10583"/>
                </a:lnTo>
                <a:lnTo>
                  <a:pt x="140533" y="15181"/>
                </a:lnTo>
                <a:lnTo>
                  <a:pt x="133775" y="20400"/>
                </a:lnTo>
                <a:lnTo>
                  <a:pt x="131591" y="23125"/>
                </a:lnTo>
                <a:lnTo>
                  <a:pt x="130136" y="25894"/>
                </a:lnTo>
                <a:lnTo>
                  <a:pt x="129166" y="28693"/>
                </a:lnTo>
                <a:lnTo>
                  <a:pt x="126614" y="30559"/>
                </a:lnTo>
                <a:lnTo>
                  <a:pt x="118698" y="32632"/>
                </a:lnTo>
                <a:lnTo>
                  <a:pt x="115825" y="34137"/>
                </a:lnTo>
                <a:lnTo>
                  <a:pt x="113910" y="36093"/>
                </a:lnTo>
                <a:lnTo>
                  <a:pt x="110830" y="40807"/>
                </a:lnTo>
                <a:lnTo>
                  <a:pt x="103741" y="48815"/>
                </a:lnTo>
                <a:lnTo>
                  <a:pt x="98373" y="54398"/>
                </a:lnTo>
                <a:lnTo>
                  <a:pt x="80893" y="71998"/>
                </a:lnTo>
                <a:lnTo>
                  <a:pt x="74430" y="79431"/>
                </a:lnTo>
                <a:lnTo>
                  <a:pt x="68216" y="87244"/>
                </a:lnTo>
                <a:lnTo>
                  <a:pt x="40004" y="124866"/>
                </a:lnTo>
                <a:lnTo>
                  <a:pt x="33835" y="135631"/>
                </a:lnTo>
                <a:lnTo>
                  <a:pt x="28770" y="146619"/>
                </a:lnTo>
                <a:lnTo>
                  <a:pt x="24441" y="157753"/>
                </a:lnTo>
                <a:lnTo>
                  <a:pt x="20602" y="167081"/>
                </a:lnTo>
                <a:lnTo>
                  <a:pt x="17091" y="175205"/>
                </a:lnTo>
                <a:lnTo>
                  <a:pt x="11601" y="189311"/>
                </a:lnTo>
                <a:lnTo>
                  <a:pt x="9162" y="201931"/>
                </a:lnTo>
                <a:lnTo>
                  <a:pt x="3238" y="233398"/>
                </a:lnTo>
                <a:lnTo>
                  <a:pt x="1704" y="245134"/>
                </a:lnTo>
                <a:lnTo>
                  <a:pt x="682" y="256768"/>
                </a:lnTo>
                <a:lnTo>
                  <a:pt x="0" y="268334"/>
                </a:lnTo>
                <a:lnTo>
                  <a:pt x="499" y="279854"/>
                </a:lnTo>
                <a:lnTo>
                  <a:pt x="1783" y="291344"/>
                </a:lnTo>
                <a:lnTo>
                  <a:pt x="3592" y="302815"/>
                </a:lnTo>
                <a:lnTo>
                  <a:pt x="6703" y="313319"/>
                </a:lnTo>
                <a:lnTo>
                  <a:pt x="10682" y="323179"/>
                </a:lnTo>
                <a:lnTo>
                  <a:pt x="15240" y="332610"/>
                </a:lnTo>
                <a:lnTo>
                  <a:pt x="20183" y="341755"/>
                </a:lnTo>
                <a:lnTo>
                  <a:pt x="25384" y="350710"/>
                </a:lnTo>
                <a:lnTo>
                  <a:pt x="30756" y="359536"/>
                </a:lnTo>
                <a:lnTo>
                  <a:pt x="38147" y="369231"/>
                </a:lnTo>
                <a:lnTo>
                  <a:pt x="46885" y="379504"/>
                </a:lnTo>
                <a:lnTo>
                  <a:pt x="56520" y="390163"/>
                </a:lnTo>
                <a:lnTo>
                  <a:pt x="65801" y="398221"/>
                </a:lnTo>
                <a:lnTo>
                  <a:pt x="74846" y="404546"/>
                </a:lnTo>
                <a:lnTo>
                  <a:pt x="83733" y="409715"/>
                </a:lnTo>
                <a:lnTo>
                  <a:pt x="98687" y="417998"/>
                </a:lnTo>
                <a:lnTo>
                  <a:pt x="105343" y="421540"/>
                </a:lnTo>
                <a:lnTo>
                  <a:pt x="113589" y="423902"/>
                </a:lnTo>
                <a:lnTo>
                  <a:pt x="122897" y="425477"/>
                </a:lnTo>
                <a:lnTo>
                  <a:pt x="132912" y="426526"/>
                </a:lnTo>
                <a:lnTo>
                  <a:pt x="142446" y="426273"/>
                </a:lnTo>
                <a:lnTo>
                  <a:pt x="151660" y="425152"/>
                </a:lnTo>
                <a:lnTo>
                  <a:pt x="160660" y="423453"/>
                </a:lnTo>
                <a:lnTo>
                  <a:pt x="168565" y="422319"/>
                </a:lnTo>
                <a:lnTo>
                  <a:pt x="175740" y="421564"/>
                </a:lnTo>
                <a:lnTo>
                  <a:pt x="182428" y="421060"/>
                </a:lnTo>
                <a:lnTo>
                  <a:pt x="188792" y="419771"/>
                </a:lnTo>
                <a:lnTo>
                  <a:pt x="194940" y="417960"/>
                </a:lnTo>
                <a:lnTo>
                  <a:pt x="200943" y="415800"/>
                </a:lnTo>
                <a:lnTo>
                  <a:pt x="205898" y="413407"/>
                </a:lnTo>
                <a:lnTo>
                  <a:pt x="213943" y="408209"/>
                </a:lnTo>
                <a:lnTo>
                  <a:pt x="220694" y="402724"/>
                </a:lnTo>
                <a:lnTo>
                  <a:pt x="227822" y="396159"/>
                </a:lnTo>
                <a:lnTo>
                  <a:pt x="237340" y="386890"/>
                </a:lnTo>
                <a:lnTo>
                  <a:pt x="242545" y="379847"/>
                </a:lnTo>
                <a:lnTo>
                  <a:pt x="247920" y="371341"/>
                </a:lnTo>
                <a:lnTo>
                  <a:pt x="253408" y="361861"/>
                </a:lnTo>
                <a:lnTo>
                  <a:pt x="257067" y="353636"/>
                </a:lnTo>
                <a:lnTo>
                  <a:pt x="261133" y="339417"/>
                </a:lnTo>
                <a:lnTo>
                  <a:pt x="262939" y="326747"/>
                </a:lnTo>
                <a:lnTo>
                  <a:pt x="263743" y="315718"/>
                </a:lnTo>
                <a:lnTo>
                  <a:pt x="264099" y="307641"/>
                </a:lnTo>
                <a:lnTo>
                  <a:pt x="263242" y="304155"/>
                </a:lnTo>
                <a:lnTo>
                  <a:pt x="259750" y="297740"/>
                </a:lnTo>
                <a:lnTo>
                  <a:pt x="252428" y="288774"/>
                </a:lnTo>
                <a:lnTo>
                  <a:pt x="244226" y="280085"/>
                </a:lnTo>
                <a:lnTo>
                  <a:pt x="240314" y="276028"/>
                </a:lnTo>
                <a:lnTo>
                  <a:pt x="237860" y="276412"/>
                </a:lnTo>
                <a:lnTo>
                  <a:pt x="230054" y="279377"/>
                </a:lnTo>
                <a:lnTo>
                  <a:pt x="225305" y="280549"/>
                </a:lnTo>
                <a:lnTo>
                  <a:pt x="220234" y="281330"/>
                </a:lnTo>
                <a:lnTo>
                  <a:pt x="214949" y="281851"/>
                </a:lnTo>
                <a:lnTo>
                  <a:pt x="208567" y="285056"/>
                </a:lnTo>
                <a:lnTo>
                  <a:pt x="201456" y="290050"/>
                </a:lnTo>
                <a:lnTo>
                  <a:pt x="193857" y="296236"/>
                </a:lnTo>
                <a:lnTo>
                  <a:pt x="187839" y="300361"/>
                </a:lnTo>
                <a:lnTo>
                  <a:pt x="182874" y="303111"/>
                </a:lnTo>
                <a:lnTo>
                  <a:pt x="174818" y="307118"/>
                </a:lnTo>
                <a:lnTo>
                  <a:pt x="168063" y="312075"/>
                </a:lnTo>
                <a:lnTo>
                  <a:pt x="165880" y="315682"/>
                </a:lnTo>
                <a:lnTo>
                  <a:pt x="161856" y="328909"/>
                </a:lnTo>
                <a:lnTo>
                  <a:pt x="156007" y="339284"/>
                </a:lnTo>
                <a:lnTo>
                  <a:pt x="152898" y="350295"/>
                </a:lnTo>
                <a:lnTo>
                  <a:pt x="148795" y="363332"/>
                </a:lnTo>
                <a:lnTo>
                  <a:pt x="145681" y="377635"/>
                </a:lnTo>
                <a:lnTo>
                  <a:pt x="144953" y="387230"/>
                </a:lnTo>
                <a:lnTo>
                  <a:pt x="144759" y="392456"/>
                </a:lnTo>
                <a:lnTo>
                  <a:pt x="147083" y="405883"/>
                </a:lnTo>
                <a:lnTo>
                  <a:pt x="149036" y="413464"/>
                </a:lnTo>
                <a:lnTo>
                  <a:pt x="156286" y="426966"/>
                </a:lnTo>
                <a:lnTo>
                  <a:pt x="163954" y="438365"/>
                </a:lnTo>
                <a:lnTo>
                  <a:pt x="169223" y="450138"/>
                </a:lnTo>
                <a:lnTo>
                  <a:pt x="177229" y="461044"/>
                </a:lnTo>
                <a:lnTo>
                  <a:pt x="178659" y="461668"/>
                </a:lnTo>
                <a:lnTo>
                  <a:pt x="186842" y="462866"/>
                </a:lnTo>
                <a:lnTo>
                  <a:pt x="195805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32"/>
          <p:cNvSpPr/>
          <p:nvPr/>
        </p:nvSpPr>
        <p:spPr>
          <a:xfrm>
            <a:off x="3363792" y="4140517"/>
            <a:ext cx="179509" cy="420007"/>
          </a:xfrm>
          <a:custGeom>
            <a:avLst/>
            <a:gdLst/>
            <a:ahLst/>
            <a:cxnLst/>
            <a:rect l="0" t="0" r="0" b="0"/>
            <a:pathLst>
              <a:path w="179509" h="420007">
                <a:moveTo>
                  <a:pt x="128072" y="0"/>
                </a:moveTo>
                <a:lnTo>
                  <a:pt x="114420" y="0"/>
                </a:lnTo>
                <a:lnTo>
                  <a:pt x="110398" y="953"/>
                </a:lnTo>
                <a:lnTo>
                  <a:pt x="107717" y="2540"/>
                </a:lnTo>
                <a:lnTo>
                  <a:pt x="103786" y="6844"/>
                </a:lnTo>
                <a:lnTo>
                  <a:pt x="96217" y="14622"/>
                </a:lnTo>
                <a:lnTo>
                  <a:pt x="90737" y="20151"/>
                </a:lnTo>
                <a:lnTo>
                  <a:pt x="86037" y="26769"/>
                </a:lnTo>
                <a:lnTo>
                  <a:pt x="80047" y="35944"/>
                </a:lnTo>
                <a:lnTo>
                  <a:pt x="73195" y="46822"/>
                </a:lnTo>
                <a:lnTo>
                  <a:pt x="66723" y="58837"/>
                </a:lnTo>
                <a:lnTo>
                  <a:pt x="60502" y="71610"/>
                </a:lnTo>
                <a:lnTo>
                  <a:pt x="54451" y="84888"/>
                </a:lnTo>
                <a:lnTo>
                  <a:pt x="42647" y="112340"/>
                </a:lnTo>
                <a:lnTo>
                  <a:pt x="36832" y="126329"/>
                </a:lnTo>
                <a:lnTo>
                  <a:pt x="32003" y="138512"/>
                </a:lnTo>
                <a:lnTo>
                  <a:pt x="24097" y="159668"/>
                </a:lnTo>
                <a:lnTo>
                  <a:pt x="20656" y="171215"/>
                </a:lnTo>
                <a:lnTo>
                  <a:pt x="17409" y="183676"/>
                </a:lnTo>
                <a:lnTo>
                  <a:pt x="14292" y="196746"/>
                </a:lnTo>
                <a:lnTo>
                  <a:pt x="11261" y="208316"/>
                </a:lnTo>
                <a:lnTo>
                  <a:pt x="5354" y="228793"/>
                </a:lnTo>
                <a:lnTo>
                  <a:pt x="3398" y="238254"/>
                </a:lnTo>
                <a:lnTo>
                  <a:pt x="2094" y="247418"/>
                </a:lnTo>
                <a:lnTo>
                  <a:pt x="1224" y="256385"/>
                </a:lnTo>
                <a:lnTo>
                  <a:pt x="644" y="264268"/>
                </a:lnTo>
                <a:lnTo>
                  <a:pt x="258" y="271429"/>
                </a:lnTo>
                <a:lnTo>
                  <a:pt x="0" y="278108"/>
                </a:lnTo>
                <a:lnTo>
                  <a:pt x="781" y="287323"/>
                </a:lnTo>
                <a:lnTo>
                  <a:pt x="2254" y="298229"/>
                </a:lnTo>
                <a:lnTo>
                  <a:pt x="4188" y="310261"/>
                </a:lnTo>
                <a:lnTo>
                  <a:pt x="6431" y="320189"/>
                </a:lnTo>
                <a:lnTo>
                  <a:pt x="8878" y="328712"/>
                </a:lnTo>
                <a:lnTo>
                  <a:pt x="11462" y="336298"/>
                </a:lnTo>
                <a:lnTo>
                  <a:pt x="14137" y="343262"/>
                </a:lnTo>
                <a:lnTo>
                  <a:pt x="19650" y="356078"/>
                </a:lnTo>
                <a:lnTo>
                  <a:pt x="24358" y="363115"/>
                </a:lnTo>
                <a:lnTo>
                  <a:pt x="30355" y="370665"/>
                </a:lnTo>
                <a:lnTo>
                  <a:pt x="42732" y="384768"/>
                </a:lnTo>
                <a:lnTo>
                  <a:pt x="51409" y="394210"/>
                </a:lnTo>
                <a:lnTo>
                  <a:pt x="61648" y="404882"/>
                </a:lnTo>
                <a:lnTo>
                  <a:pt x="65692" y="408034"/>
                </a:lnTo>
                <a:lnTo>
                  <a:pt x="70293" y="411088"/>
                </a:lnTo>
                <a:lnTo>
                  <a:pt x="75265" y="414076"/>
                </a:lnTo>
                <a:lnTo>
                  <a:pt x="81438" y="416068"/>
                </a:lnTo>
                <a:lnTo>
                  <a:pt x="88410" y="417396"/>
                </a:lnTo>
                <a:lnTo>
                  <a:pt x="95916" y="418282"/>
                </a:lnTo>
                <a:lnTo>
                  <a:pt x="102825" y="418872"/>
                </a:lnTo>
                <a:lnTo>
                  <a:pt x="109336" y="419266"/>
                </a:lnTo>
                <a:lnTo>
                  <a:pt x="120698" y="419703"/>
                </a:lnTo>
                <a:lnTo>
                  <a:pt x="128922" y="419897"/>
                </a:lnTo>
                <a:lnTo>
                  <a:pt x="143459" y="420006"/>
                </a:lnTo>
                <a:lnTo>
                  <a:pt x="149760" y="419069"/>
                </a:lnTo>
                <a:lnTo>
                  <a:pt x="156818" y="417492"/>
                </a:lnTo>
                <a:lnTo>
                  <a:pt x="179508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33"/>
          <p:cNvSpPr/>
          <p:nvPr/>
        </p:nvSpPr>
        <p:spPr>
          <a:xfrm>
            <a:off x="3586868" y="4226421"/>
            <a:ext cx="402203" cy="230697"/>
          </a:xfrm>
          <a:custGeom>
            <a:avLst/>
            <a:gdLst/>
            <a:ahLst/>
            <a:cxnLst/>
            <a:rect l="0" t="0" r="0" b="0"/>
            <a:pathLst>
              <a:path w="402203" h="230697">
                <a:moveTo>
                  <a:pt x="16439" y="68401"/>
                </a:moveTo>
                <a:lnTo>
                  <a:pt x="7337" y="63850"/>
                </a:lnTo>
                <a:lnTo>
                  <a:pt x="4656" y="61557"/>
                </a:lnTo>
                <a:lnTo>
                  <a:pt x="2869" y="59076"/>
                </a:lnTo>
                <a:lnTo>
                  <a:pt x="883" y="53779"/>
                </a:lnTo>
                <a:lnTo>
                  <a:pt x="0" y="48250"/>
                </a:lnTo>
                <a:lnTo>
                  <a:pt x="717" y="45442"/>
                </a:lnTo>
                <a:lnTo>
                  <a:pt x="4054" y="39782"/>
                </a:lnTo>
                <a:lnTo>
                  <a:pt x="11252" y="34091"/>
                </a:lnTo>
                <a:lnTo>
                  <a:pt x="22706" y="27435"/>
                </a:lnTo>
                <a:lnTo>
                  <a:pt x="40497" y="18126"/>
                </a:lnTo>
                <a:lnTo>
                  <a:pt x="50575" y="13929"/>
                </a:lnTo>
                <a:lnTo>
                  <a:pt x="61104" y="10179"/>
                </a:lnTo>
                <a:lnTo>
                  <a:pt x="71933" y="6726"/>
                </a:lnTo>
                <a:lnTo>
                  <a:pt x="82010" y="4425"/>
                </a:lnTo>
                <a:lnTo>
                  <a:pt x="91585" y="2890"/>
                </a:lnTo>
                <a:lnTo>
                  <a:pt x="100827" y="1867"/>
                </a:lnTo>
                <a:lnTo>
                  <a:pt x="108893" y="1185"/>
                </a:lnTo>
                <a:lnTo>
                  <a:pt x="116175" y="731"/>
                </a:lnTo>
                <a:lnTo>
                  <a:pt x="129346" y="225"/>
                </a:lnTo>
                <a:lnTo>
                  <a:pt x="141550" y="0"/>
                </a:lnTo>
                <a:lnTo>
                  <a:pt x="153324" y="2441"/>
                </a:lnTo>
                <a:lnTo>
                  <a:pt x="163954" y="6700"/>
                </a:lnTo>
                <a:lnTo>
                  <a:pt x="171854" y="11769"/>
                </a:lnTo>
                <a:lnTo>
                  <a:pt x="178540" y="17196"/>
                </a:lnTo>
                <a:lnTo>
                  <a:pt x="181656" y="19977"/>
                </a:lnTo>
                <a:lnTo>
                  <a:pt x="183734" y="23736"/>
                </a:lnTo>
                <a:lnTo>
                  <a:pt x="185119" y="28147"/>
                </a:lnTo>
                <a:lnTo>
                  <a:pt x="186043" y="32993"/>
                </a:lnTo>
                <a:lnTo>
                  <a:pt x="186658" y="37175"/>
                </a:lnTo>
                <a:lnTo>
                  <a:pt x="187342" y="44363"/>
                </a:lnTo>
                <a:lnTo>
                  <a:pt x="186571" y="50471"/>
                </a:lnTo>
                <a:lnTo>
                  <a:pt x="185106" y="58353"/>
                </a:lnTo>
                <a:lnTo>
                  <a:pt x="183176" y="67417"/>
                </a:lnTo>
                <a:lnTo>
                  <a:pt x="180937" y="76317"/>
                </a:lnTo>
                <a:lnTo>
                  <a:pt x="178492" y="85109"/>
                </a:lnTo>
                <a:lnTo>
                  <a:pt x="175909" y="93827"/>
                </a:lnTo>
                <a:lnTo>
                  <a:pt x="173235" y="101545"/>
                </a:lnTo>
                <a:lnTo>
                  <a:pt x="170499" y="108594"/>
                </a:lnTo>
                <a:lnTo>
                  <a:pt x="167724" y="115199"/>
                </a:lnTo>
                <a:lnTo>
                  <a:pt x="163968" y="121507"/>
                </a:lnTo>
                <a:lnTo>
                  <a:pt x="159559" y="127618"/>
                </a:lnTo>
                <a:lnTo>
                  <a:pt x="154715" y="133596"/>
                </a:lnTo>
                <a:lnTo>
                  <a:pt x="148628" y="143297"/>
                </a:lnTo>
                <a:lnTo>
                  <a:pt x="141712" y="155479"/>
                </a:lnTo>
                <a:lnTo>
                  <a:pt x="123407" y="189770"/>
                </a:lnTo>
                <a:lnTo>
                  <a:pt x="119183" y="197891"/>
                </a:lnTo>
                <a:lnTo>
                  <a:pt x="116368" y="204258"/>
                </a:lnTo>
                <a:lnTo>
                  <a:pt x="114490" y="209455"/>
                </a:lnTo>
                <a:lnTo>
                  <a:pt x="113239" y="213872"/>
                </a:lnTo>
                <a:lnTo>
                  <a:pt x="112405" y="217769"/>
                </a:lnTo>
                <a:lnTo>
                  <a:pt x="111478" y="224639"/>
                </a:lnTo>
                <a:lnTo>
                  <a:pt x="113136" y="226853"/>
                </a:lnTo>
                <a:lnTo>
                  <a:pt x="116146" y="228328"/>
                </a:lnTo>
                <a:lnTo>
                  <a:pt x="126944" y="230404"/>
                </a:lnTo>
                <a:lnTo>
                  <a:pt x="130114" y="230696"/>
                </a:lnTo>
                <a:lnTo>
                  <a:pt x="136038" y="229937"/>
                </a:lnTo>
                <a:lnTo>
                  <a:pt x="143796" y="228479"/>
                </a:lnTo>
                <a:lnTo>
                  <a:pt x="152779" y="226556"/>
                </a:lnTo>
                <a:lnTo>
                  <a:pt x="162577" y="223367"/>
                </a:lnTo>
                <a:lnTo>
                  <a:pt x="172919" y="219337"/>
                </a:lnTo>
                <a:lnTo>
                  <a:pt x="183625" y="214745"/>
                </a:lnTo>
                <a:lnTo>
                  <a:pt x="215839" y="202023"/>
                </a:lnTo>
                <a:lnTo>
                  <a:pt x="235097" y="194630"/>
                </a:lnTo>
                <a:lnTo>
                  <a:pt x="256509" y="187796"/>
                </a:lnTo>
                <a:lnTo>
                  <a:pt x="279355" y="181335"/>
                </a:lnTo>
                <a:lnTo>
                  <a:pt x="303159" y="175123"/>
                </a:lnTo>
                <a:lnTo>
                  <a:pt x="320933" y="170029"/>
                </a:lnTo>
                <a:lnTo>
                  <a:pt x="334688" y="165681"/>
                </a:lnTo>
                <a:lnTo>
                  <a:pt x="345762" y="161829"/>
                </a:lnTo>
                <a:lnTo>
                  <a:pt x="356956" y="158309"/>
                </a:lnTo>
                <a:lnTo>
                  <a:pt x="402202" y="1455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34"/>
          <p:cNvSpPr/>
          <p:nvPr/>
        </p:nvSpPr>
        <p:spPr>
          <a:xfrm>
            <a:off x="3937634" y="4140517"/>
            <a:ext cx="213784" cy="351474"/>
          </a:xfrm>
          <a:custGeom>
            <a:avLst/>
            <a:gdLst/>
            <a:ahLst/>
            <a:cxnLst/>
            <a:rect l="0" t="0" r="0" b="0"/>
            <a:pathLst>
              <a:path w="213784" h="351474">
                <a:moveTo>
                  <a:pt x="0" y="0"/>
                </a:moveTo>
                <a:lnTo>
                  <a:pt x="38626" y="0"/>
                </a:lnTo>
                <a:lnTo>
                  <a:pt x="45753" y="953"/>
                </a:lnTo>
                <a:lnTo>
                  <a:pt x="53363" y="2540"/>
                </a:lnTo>
                <a:lnTo>
                  <a:pt x="61292" y="4551"/>
                </a:lnTo>
                <a:lnTo>
                  <a:pt x="68484" y="7796"/>
                </a:lnTo>
                <a:lnTo>
                  <a:pt x="75184" y="11865"/>
                </a:lnTo>
                <a:lnTo>
                  <a:pt x="81555" y="16482"/>
                </a:lnTo>
                <a:lnTo>
                  <a:pt x="101335" y="31773"/>
                </a:lnTo>
                <a:lnTo>
                  <a:pt x="113277" y="41185"/>
                </a:lnTo>
                <a:lnTo>
                  <a:pt x="125048" y="51269"/>
                </a:lnTo>
                <a:lnTo>
                  <a:pt x="136705" y="61802"/>
                </a:lnTo>
                <a:lnTo>
                  <a:pt x="148287" y="72634"/>
                </a:lnTo>
                <a:lnTo>
                  <a:pt x="159818" y="84618"/>
                </a:lnTo>
                <a:lnTo>
                  <a:pt x="171316" y="97369"/>
                </a:lnTo>
                <a:lnTo>
                  <a:pt x="182791" y="110633"/>
                </a:lnTo>
                <a:lnTo>
                  <a:pt x="190440" y="121380"/>
                </a:lnTo>
                <a:lnTo>
                  <a:pt x="195541" y="130450"/>
                </a:lnTo>
                <a:lnTo>
                  <a:pt x="198941" y="138402"/>
                </a:lnTo>
                <a:lnTo>
                  <a:pt x="202160" y="146561"/>
                </a:lnTo>
                <a:lnTo>
                  <a:pt x="208276" y="163246"/>
                </a:lnTo>
                <a:lnTo>
                  <a:pt x="210289" y="171696"/>
                </a:lnTo>
                <a:lnTo>
                  <a:pt x="211630" y="180186"/>
                </a:lnTo>
                <a:lnTo>
                  <a:pt x="212524" y="188704"/>
                </a:lnTo>
                <a:lnTo>
                  <a:pt x="213121" y="196288"/>
                </a:lnTo>
                <a:lnTo>
                  <a:pt x="213518" y="203249"/>
                </a:lnTo>
                <a:lnTo>
                  <a:pt x="213783" y="209794"/>
                </a:lnTo>
                <a:lnTo>
                  <a:pt x="213007" y="217015"/>
                </a:lnTo>
                <a:lnTo>
                  <a:pt x="211538" y="224687"/>
                </a:lnTo>
                <a:lnTo>
                  <a:pt x="209605" y="232659"/>
                </a:lnTo>
                <a:lnTo>
                  <a:pt x="206412" y="242736"/>
                </a:lnTo>
                <a:lnTo>
                  <a:pt x="202378" y="254216"/>
                </a:lnTo>
                <a:lnTo>
                  <a:pt x="197784" y="266633"/>
                </a:lnTo>
                <a:lnTo>
                  <a:pt x="193769" y="276815"/>
                </a:lnTo>
                <a:lnTo>
                  <a:pt x="190139" y="285509"/>
                </a:lnTo>
                <a:lnTo>
                  <a:pt x="186767" y="293209"/>
                </a:lnTo>
                <a:lnTo>
                  <a:pt x="182614" y="299295"/>
                </a:lnTo>
                <a:lnTo>
                  <a:pt x="177941" y="304305"/>
                </a:lnTo>
                <a:lnTo>
                  <a:pt x="172920" y="308597"/>
                </a:lnTo>
                <a:lnTo>
                  <a:pt x="168620" y="313364"/>
                </a:lnTo>
                <a:lnTo>
                  <a:pt x="164801" y="318447"/>
                </a:lnTo>
                <a:lnTo>
                  <a:pt x="161303" y="323741"/>
                </a:lnTo>
                <a:lnTo>
                  <a:pt x="157066" y="328222"/>
                </a:lnTo>
                <a:lnTo>
                  <a:pt x="152336" y="332163"/>
                </a:lnTo>
                <a:lnTo>
                  <a:pt x="147277" y="335741"/>
                </a:lnTo>
                <a:lnTo>
                  <a:pt x="142952" y="339080"/>
                </a:lnTo>
                <a:lnTo>
                  <a:pt x="139117" y="342258"/>
                </a:lnTo>
                <a:lnTo>
                  <a:pt x="135607" y="345330"/>
                </a:lnTo>
                <a:lnTo>
                  <a:pt x="129168" y="348743"/>
                </a:lnTo>
                <a:lnTo>
                  <a:pt x="120016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35"/>
          <p:cNvSpPr/>
          <p:nvPr/>
        </p:nvSpPr>
        <p:spPr>
          <a:xfrm>
            <a:off x="4383404" y="4264242"/>
            <a:ext cx="385764" cy="22009"/>
          </a:xfrm>
          <a:custGeom>
            <a:avLst/>
            <a:gdLst/>
            <a:ahLst/>
            <a:cxnLst/>
            <a:rect l="0" t="0" r="0" b="0"/>
            <a:pathLst>
              <a:path w="385764" h="22009">
                <a:moveTo>
                  <a:pt x="0" y="22008"/>
                </a:moveTo>
                <a:lnTo>
                  <a:pt x="13653" y="22008"/>
                </a:lnTo>
                <a:lnTo>
                  <a:pt x="19579" y="21055"/>
                </a:lnTo>
                <a:lnTo>
                  <a:pt x="25436" y="19468"/>
                </a:lnTo>
                <a:lnTo>
                  <a:pt x="31245" y="17457"/>
                </a:lnTo>
                <a:lnTo>
                  <a:pt x="38927" y="16116"/>
                </a:lnTo>
                <a:lnTo>
                  <a:pt x="47859" y="15223"/>
                </a:lnTo>
                <a:lnTo>
                  <a:pt x="57624" y="14627"/>
                </a:lnTo>
                <a:lnTo>
                  <a:pt x="70801" y="13277"/>
                </a:lnTo>
                <a:lnTo>
                  <a:pt x="103222" y="9237"/>
                </a:lnTo>
                <a:lnTo>
                  <a:pt x="118346" y="7779"/>
                </a:lnTo>
                <a:lnTo>
                  <a:pt x="132237" y="6807"/>
                </a:lnTo>
                <a:lnTo>
                  <a:pt x="145308" y="6159"/>
                </a:lnTo>
                <a:lnTo>
                  <a:pt x="169992" y="5439"/>
                </a:lnTo>
                <a:lnTo>
                  <a:pt x="181908" y="5247"/>
                </a:lnTo>
                <a:lnTo>
                  <a:pt x="200330" y="4166"/>
                </a:lnTo>
                <a:lnTo>
                  <a:pt x="248738" y="425"/>
                </a:lnTo>
                <a:lnTo>
                  <a:pt x="272505" y="0"/>
                </a:lnTo>
                <a:lnTo>
                  <a:pt x="295018" y="668"/>
                </a:lnTo>
                <a:lnTo>
                  <a:pt x="334002" y="2998"/>
                </a:lnTo>
                <a:lnTo>
                  <a:pt x="385763" y="4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36"/>
          <p:cNvSpPr/>
          <p:nvPr/>
        </p:nvSpPr>
        <p:spPr>
          <a:xfrm>
            <a:off x="4557238" y="4149090"/>
            <a:ext cx="57625" cy="325756"/>
          </a:xfrm>
          <a:custGeom>
            <a:avLst/>
            <a:gdLst/>
            <a:ahLst/>
            <a:cxnLst/>
            <a:rect l="0" t="0" r="0" b="0"/>
            <a:pathLst>
              <a:path w="57625" h="325756">
                <a:moveTo>
                  <a:pt x="14762" y="0"/>
                </a:moveTo>
                <a:lnTo>
                  <a:pt x="5660" y="4550"/>
                </a:lnTo>
                <a:lnTo>
                  <a:pt x="2978" y="7796"/>
                </a:lnTo>
                <a:lnTo>
                  <a:pt x="1191" y="11865"/>
                </a:lnTo>
                <a:lnTo>
                  <a:pt x="0" y="16482"/>
                </a:lnTo>
                <a:lnTo>
                  <a:pt x="158" y="21465"/>
                </a:lnTo>
                <a:lnTo>
                  <a:pt x="1216" y="26693"/>
                </a:lnTo>
                <a:lnTo>
                  <a:pt x="2873" y="32083"/>
                </a:lnTo>
                <a:lnTo>
                  <a:pt x="3979" y="37581"/>
                </a:lnTo>
                <a:lnTo>
                  <a:pt x="4716" y="43151"/>
                </a:lnTo>
                <a:lnTo>
                  <a:pt x="5207" y="48770"/>
                </a:lnTo>
                <a:lnTo>
                  <a:pt x="5535" y="54421"/>
                </a:lnTo>
                <a:lnTo>
                  <a:pt x="5898" y="65779"/>
                </a:lnTo>
                <a:lnTo>
                  <a:pt x="6182" y="132759"/>
                </a:lnTo>
                <a:lnTo>
                  <a:pt x="7136" y="139941"/>
                </a:lnTo>
                <a:lnTo>
                  <a:pt x="8725" y="147586"/>
                </a:lnTo>
                <a:lnTo>
                  <a:pt x="10737" y="155541"/>
                </a:lnTo>
                <a:lnTo>
                  <a:pt x="15513" y="177079"/>
                </a:lnTo>
                <a:lnTo>
                  <a:pt x="18120" y="189490"/>
                </a:lnTo>
                <a:lnTo>
                  <a:pt x="19858" y="200622"/>
                </a:lnTo>
                <a:lnTo>
                  <a:pt x="21017" y="210900"/>
                </a:lnTo>
                <a:lnTo>
                  <a:pt x="21789" y="220610"/>
                </a:lnTo>
                <a:lnTo>
                  <a:pt x="23257" y="228988"/>
                </a:lnTo>
                <a:lnTo>
                  <a:pt x="25188" y="236479"/>
                </a:lnTo>
                <a:lnTo>
                  <a:pt x="27427" y="243377"/>
                </a:lnTo>
                <a:lnTo>
                  <a:pt x="28920" y="249881"/>
                </a:lnTo>
                <a:lnTo>
                  <a:pt x="29916" y="256122"/>
                </a:lnTo>
                <a:lnTo>
                  <a:pt x="30579" y="262188"/>
                </a:lnTo>
                <a:lnTo>
                  <a:pt x="31974" y="267185"/>
                </a:lnTo>
                <a:lnTo>
                  <a:pt x="33856" y="271468"/>
                </a:lnTo>
                <a:lnTo>
                  <a:pt x="36064" y="275276"/>
                </a:lnTo>
                <a:lnTo>
                  <a:pt x="37536" y="278768"/>
                </a:lnTo>
                <a:lnTo>
                  <a:pt x="39171" y="285187"/>
                </a:lnTo>
                <a:lnTo>
                  <a:pt x="40560" y="289184"/>
                </a:lnTo>
                <a:lnTo>
                  <a:pt x="42437" y="293754"/>
                </a:lnTo>
                <a:lnTo>
                  <a:pt x="47092" y="304208"/>
                </a:lnTo>
                <a:lnTo>
                  <a:pt x="57624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37"/>
          <p:cNvSpPr/>
          <p:nvPr/>
        </p:nvSpPr>
        <p:spPr>
          <a:xfrm>
            <a:off x="4872037" y="4037647"/>
            <a:ext cx="273504" cy="397234"/>
          </a:xfrm>
          <a:custGeom>
            <a:avLst/>
            <a:gdLst/>
            <a:ahLst/>
            <a:cxnLst/>
            <a:rect l="0" t="0" r="0" b="0"/>
            <a:pathLst>
              <a:path w="273504" h="397234">
                <a:moveTo>
                  <a:pt x="60008" y="0"/>
                </a:moveTo>
                <a:lnTo>
                  <a:pt x="64558" y="18203"/>
                </a:lnTo>
                <a:lnTo>
                  <a:pt x="65899" y="27376"/>
                </a:lnTo>
                <a:lnTo>
                  <a:pt x="66793" y="37300"/>
                </a:lnTo>
                <a:lnTo>
                  <a:pt x="67389" y="47727"/>
                </a:lnTo>
                <a:lnTo>
                  <a:pt x="68738" y="57535"/>
                </a:lnTo>
                <a:lnTo>
                  <a:pt x="70591" y="66932"/>
                </a:lnTo>
                <a:lnTo>
                  <a:pt x="72778" y="76054"/>
                </a:lnTo>
                <a:lnTo>
                  <a:pt x="74236" y="84993"/>
                </a:lnTo>
                <a:lnTo>
                  <a:pt x="75208" y="93809"/>
                </a:lnTo>
                <a:lnTo>
                  <a:pt x="75857" y="102545"/>
                </a:lnTo>
                <a:lnTo>
                  <a:pt x="75336" y="112178"/>
                </a:lnTo>
                <a:lnTo>
                  <a:pt x="74037" y="122410"/>
                </a:lnTo>
                <a:lnTo>
                  <a:pt x="72217" y="133042"/>
                </a:lnTo>
                <a:lnTo>
                  <a:pt x="71005" y="142987"/>
                </a:lnTo>
                <a:lnTo>
                  <a:pt x="70197" y="152475"/>
                </a:lnTo>
                <a:lnTo>
                  <a:pt x="69658" y="161657"/>
                </a:lnTo>
                <a:lnTo>
                  <a:pt x="69059" y="182021"/>
                </a:lnTo>
                <a:lnTo>
                  <a:pt x="68674" y="239790"/>
                </a:lnTo>
                <a:lnTo>
                  <a:pt x="67690" y="254157"/>
                </a:lnTo>
                <a:lnTo>
                  <a:pt x="66082" y="266593"/>
                </a:lnTo>
                <a:lnTo>
                  <a:pt x="64057" y="277741"/>
                </a:lnTo>
                <a:lnTo>
                  <a:pt x="62707" y="288031"/>
                </a:lnTo>
                <a:lnTo>
                  <a:pt x="61807" y="297748"/>
                </a:lnTo>
                <a:lnTo>
                  <a:pt x="61207" y="307083"/>
                </a:lnTo>
                <a:lnTo>
                  <a:pt x="60540" y="325077"/>
                </a:lnTo>
                <a:lnTo>
                  <a:pt x="60363" y="333875"/>
                </a:lnTo>
                <a:lnTo>
                  <a:pt x="59292" y="343551"/>
                </a:lnTo>
                <a:lnTo>
                  <a:pt x="57626" y="353812"/>
                </a:lnTo>
                <a:lnTo>
                  <a:pt x="55562" y="364462"/>
                </a:lnTo>
                <a:lnTo>
                  <a:pt x="54187" y="372515"/>
                </a:lnTo>
                <a:lnTo>
                  <a:pt x="52658" y="384002"/>
                </a:lnTo>
                <a:lnTo>
                  <a:pt x="51677" y="397233"/>
                </a:lnTo>
                <a:lnTo>
                  <a:pt x="51596" y="397220"/>
                </a:lnTo>
                <a:lnTo>
                  <a:pt x="51457" y="386918"/>
                </a:lnTo>
                <a:lnTo>
                  <a:pt x="51445" y="378021"/>
                </a:lnTo>
                <a:lnTo>
                  <a:pt x="52394" y="371077"/>
                </a:lnTo>
                <a:lnTo>
                  <a:pt x="53979" y="362637"/>
                </a:lnTo>
                <a:lnTo>
                  <a:pt x="55988" y="353201"/>
                </a:lnTo>
                <a:lnTo>
                  <a:pt x="58281" y="345004"/>
                </a:lnTo>
                <a:lnTo>
                  <a:pt x="60761" y="337636"/>
                </a:lnTo>
                <a:lnTo>
                  <a:pt x="63367" y="330818"/>
                </a:lnTo>
                <a:lnTo>
                  <a:pt x="67010" y="324368"/>
                </a:lnTo>
                <a:lnTo>
                  <a:pt x="71344" y="318163"/>
                </a:lnTo>
                <a:lnTo>
                  <a:pt x="76138" y="312121"/>
                </a:lnTo>
                <a:lnTo>
                  <a:pt x="82191" y="305236"/>
                </a:lnTo>
                <a:lnTo>
                  <a:pt x="89084" y="297788"/>
                </a:lnTo>
                <a:lnTo>
                  <a:pt x="96537" y="289965"/>
                </a:lnTo>
                <a:lnTo>
                  <a:pt x="104363" y="282845"/>
                </a:lnTo>
                <a:lnTo>
                  <a:pt x="112438" y="276193"/>
                </a:lnTo>
                <a:lnTo>
                  <a:pt x="120678" y="269854"/>
                </a:lnTo>
                <a:lnTo>
                  <a:pt x="128077" y="264675"/>
                </a:lnTo>
                <a:lnTo>
                  <a:pt x="134915" y="260270"/>
                </a:lnTo>
                <a:lnTo>
                  <a:pt x="141378" y="256381"/>
                </a:lnTo>
                <a:lnTo>
                  <a:pt x="147592" y="253788"/>
                </a:lnTo>
                <a:lnTo>
                  <a:pt x="153640" y="252060"/>
                </a:lnTo>
                <a:lnTo>
                  <a:pt x="159576" y="250907"/>
                </a:lnTo>
                <a:lnTo>
                  <a:pt x="165439" y="249187"/>
                </a:lnTo>
                <a:lnTo>
                  <a:pt x="171253" y="247087"/>
                </a:lnTo>
                <a:lnTo>
                  <a:pt x="177033" y="244735"/>
                </a:lnTo>
                <a:lnTo>
                  <a:pt x="182792" y="244119"/>
                </a:lnTo>
                <a:lnTo>
                  <a:pt x="188537" y="244661"/>
                </a:lnTo>
                <a:lnTo>
                  <a:pt x="210803" y="249975"/>
                </a:lnTo>
                <a:lnTo>
                  <a:pt x="220545" y="252375"/>
                </a:lnTo>
                <a:lnTo>
                  <a:pt x="229898" y="254927"/>
                </a:lnTo>
                <a:lnTo>
                  <a:pt x="247909" y="260304"/>
                </a:lnTo>
                <a:lnTo>
                  <a:pt x="254808" y="263071"/>
                </a:lnTo>
                <a:lnTo>
                  <a:pt x="260359" y="265868"/>
                </a:lnTo>
                <a:lnTo>
                  <a:pt x="265013" y="268685"/>
                </a:lnTo>
                <a:lnTo>
                  <a:pt x="268115" y="271516"/>
                </a:lnTo>
                <a:lnTo>
                  <a:pt x="270184" y="274356"/>
                </a:lnTo>
                <a:lnTo>
                  <a:pt x="272481" y="280051"/>
                </a:lnTo>
                <a:lnTo>
                  <a:pt x="273503" y="285757"/>
                </a:lnTo>
                <a:lnTo>
                  <a:pt x="271417" y="294008"/>
                </a:lnTo>
                <a:lnTo>
                  <a:pt x="267315" y="303073"/>
                </a:lnTo>
                <a:lnTo>
                  <a:pt x="262317" y="310277"/>
                </a:lnTo>
                <a:lnTo>
                  <a:pt x="254381" y="316653"/>
                </a:lnTo>
                <a:lnTo>
                  <a:pt x="249597" y="319687"/>
                </a:lnTo>
                <a:lnTo>
                  <a:pt x="244503" y="322662"/>
                </a:lnTo>
                <a:lnTo>
                  <a:pt x="239202" y="325598"/>
                </a:lnTo>
                <a:lnTo>
                  <a:pt x="233763" y="328508"/>
                </a:lnTo>
                <a:lnTo>
                  <a:pt x="229184" y="332353"/>
                </a:lnTo>
                <a:lnTo>
                  <a:pt x="221557" y="341705"/>
                </a:lnTo>
                <a:lnTo>
                  <a:pt x="216285" y="344961"/>
                </a:lnTo>
                <a:lnTo>
                  <a:pt x="209913" y="347132"/>
                </a:lnTo>
                <a:lnTo>
                  <a:pt x="202807" y="348579"/>
                </a:lnTo>
                <a:lnTo>
                  <a:pt x="196164" y="351448"/>
                </a:lnTo>
                <a:lnTo>
                  <a:pt x="189831" y="355267"/>
                </a:lnTo>
                <a:lnTo>
                  <a:pt x="183704" y="359717"/>
                </a:lnTo>
                <a:lnTo>
                  <a:pt x="177714" y="363636"/>
                </a:lnTo>
                <a:lnTo>
                  <a:pt x="171816" y="367202"/>
                </a:lnTo>
                <a:lnTo>
                  <a:pt x="165979" y="370531"/>
                </a:lnTo>
                <a:lnTo>
                  <a:pt x="159231" y="372751"/>
                </a:lnTo>
                <a:lnTo>
                  <a:pt x="151874" y="374231"/>
                </a:lnTo>
                <a:lnTo>
                  <a:pt x="144111" y="375217"/>
                </a:lnTo>
                <a:lnTo>
                  <a:pt x="137032" y="375875"/>
                </a:lnTo>
                <a:lnTo>
                  <a:pt x="130407" y="376313"/>
                </a:lnTo>
                <a:lnTo>
                  <a:pt x="124086" y="376606"/>
                </a:lnTo>
                <a:lnTo>
                  <a:pt x="106901" y="376931"/>
                </a:lnTo>
                <a:lnTo>
                  <a:pt x="96985" y="377017"/>
                </a:lnTo>
                <a:lnTo>
                  <a:pt x="86564" y="376122"/>
                </a:lnTo>
                <a:lnTo>
                  <a:pt x="75807" y="374573"/>
                </a:lnTo>
                <a:lnTo>
                  <a:pt x="64826" y="372588"/>
                </a:lnTo>
                <a:lnTo>
                  <a:pt x="53695" y="371264"/>
                </a:lnTo>
                <a:lnTo>
                  <a:pt x="42464" y="370382"/>
                </a:lnTo>
                <a:lnTo>
                  <a:pt x="31167" y="369794"/>
                </a:lnTo>
                <a:lnTo>
                  <a:pt x="22683" y="368449"/>
                </a:lnTo>
                <a:lnTo>
                  <a:pt x="16075" y="366601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38"/>
          <p:cNvSpPr/>
          <p:nvPr/>
        </p:nvSpPr>
        <p:spPr>
          <a:xfrm>
            <a:off x="1950714" y="4809172"/>
            <a:ext cx="349574" cy="226558"/>
          </a:xfrm>
          <a:custGeom>
            <a:avLst/>
            <a:gdLst/>
            <a:ahLst/>
            <a:cxnLst/>
            <a:rect l="0" t="0" r="0" b="0"/>
            <a:pathLst>
              <a:path w="349574" h="226558">
                <a:moveTo>
                  <a:pt x="58108" y="0"/>
                </a:moveTo>
                <a:lnTo>
                  <a:pt x="67210" y="0"/>
                </a:lnTo>
                <a:lnTo>
                  <a:pt x="68938" y="953"/>
                </a:lnTo>
                <a:lnTo>
                  <a:pt x="69138" y="2540"/>
                </a:lnTo>
                <a:lnTo>
                  <a:pt x="68319" y="4551"/>
                </a:lnTo>
                <a:lnTo>
                  <a:pt x="67409" y="9325"/>
                </a:lnTo>
                <a:lnTo>
                  <a:pt x="67166" y="11932"/>
                </a:lnTo>
                <a:lnTo>
                  <a:pt x="66052" y="15574"/>
                </a:lnTo>
                <a:lnTo>
                  <a:pt x="64356" y="19908"/>
                </a:lnTo>
                <a:lnTo>
                  <a:pt x="62273" y="24702"/>
                </a:lnTo>
                <a:lnTo>
                  <a:pt x="60885" y="29803"/>
                </a:lnTo>
                <a:lnTo>
                  <a:pt x="59959" y="35109"/>
                </a:lnTo>
                <a:lnTo>
                  <a:pt x="59342" y="40551"/>
                </a:lnTo>
                <a:lnTo>
                  <a:pt x="57978" y="47037"/>
                </a:lnTo>
                <a:lnTo>
                  <a:pt x="56116" y="54217"/>
                </a:lnTo>
                <a:lnTo>
                  <a:pt x="53923" y="61863"/>
                </a:lnTo>
                <a:lnTo>
                  <a:pt x="48945" y="77977"/>
                </a:lnTo>
                <a:lnTo>
                  <a:pt x="46285" y="86275"/>
                </a:lnTo>
                <a:lnTo>
                  <a:pt x="28887" y="134360"/>
                </a:lnTo>
                <a:lnTo>
                  <a:pt x="23387" y="148628"/>
                </a:lnTo>
                <a:lnTo>
                  <a:pt x="18769" y="160046"/>
                </a:lnTo>
                <a:lnTo>
                  <a:pt x="14737" y="169562"/>
                </a:lnTo>
                <a:lnTo>
                  <a:pt x="7717" y="185216"/>
                </a:lnTo>
                <a:lnTo>
                  <a:pt x="4512" y="192058"/>
                </a:lnTo>
                <a:lnTo>
                  <a:pt x="2374" y="197571"/>
                </a:lnTo>
                <a:lnTo>
                  <a:pt x="950" y="202199"/>
                </a:lnTo>
                <a:lnTo>
                  <a:pt x="0" y="206236"/>
                </a:lnTo>
                <a:lnTo>
                  <a:pt x="320" y="209881"/>
                </a:lnTo>
                <a:lnTo>
                  <a:pt x="1485" y="213264"/>
                </a:lnTo>
                <a:lnTo>
                  <a:pt x="5320" y="219561"/>
                </a:lnTo>
                <a:lnTo>
                  <a:pt x="10199" y="225536"/>
                </a:lnTo>
                <a:lnTo>
                  <a:pt x="12834" y="226557"/>
                </a:lnTo>
                <a:lnTo>
                  <a:pt x="15543" y="226286"/>
                </a:lnTo>
                <a:lnTo>
                  <a:pt x="21092" y="224396"/>
                </a:lnTo>
                <a:lnTo>
                  <a:pt x="30525" y="222380"/>
                </a:lnTo>
                <a:lnTo>
                  <a:pt x="39816" y="218533"/>
                </a:lnTo>
                <a:lnTo>
                  <a:pt x="108341" y="190820"/>
                </a:lnTo>
                <a:lnTo>
                  <a:pt x="130916" y="182281"/>
                </a:lnTo>
                <a:lnTo>
                  <a:pt x="140937" y="178671"/>
                </a:lnTo>
                <a:lnTo>
                  <a:pt x="153332" y="175312"/>
                </a:lnTo>
                <a:lnTo>
                  <a:pt x="167311" y="172119"/>
                </a:lnTo>
                <a:lnTo>
                  <a:pt x="182345" y="169038"/>
                </a:lnTo>
                <a:lnTo>
                  <a:pt x="195225" y="166985"/>
                </a:lnTo>
                <a:lnTo>
                  <a:pt x="206670" y="165616"/>
                </a:lnTo>
                <a:lnTo>
                  <a:pt x="217156" y="164703"/>
                </a:lnTo>
                <a:lnTo>
                  <a:pt x="230815" y="164094"/>
                </a:lnTo>
                <a:lnTo>
                  <a:pt x="263772" y="163419"/>
                </a:lnTo>
                <a:lnTo>
                  <a:pt x="279037" y="164191"/>
                </a:lnTo>
                <a:lnTo>
                  <a:pt x="293024" y="165658"/>
                </a:lnTo>
                <a:lnTo>
                  <a:pt x="306159" y="167589"/>
                </a:lnTo>
                <a:lnTo>
                  <a:pt x="316820" y="169828"/>
                </a:lnTo>
                <a:lnTo>
                  <a:pt x="325833" y="172274"/>
                </a:lnTo>
                <a:lnTo>
                  <a:pt x="349573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39"/>
          <p:cNvSpPr/>
          <p:nvPr/>
        </p:nvSpPr>
        <p:spPr>
          <a:xfrm>
            <a:off x="2188844" y="4792027"/>
            <a:ext cx="25719" cy="522924"/>
          </a:xfrm>
          <a:custGeom>
            <a:avLst/>
            <a:gdLst/>
            <a:ahLst/>
            <a:cxnLst/>
            <a:rect l="0" t="0" r="0" b="0"/>
            <a:pathLst>
              <a:path w="25719" h="522924">
                <a:moveTo>
                  <a:pt x="25718" y="0"/>
                </a:moveTo>
                <a:lnTo>
                  <a:pt x="12066" y="9102"/>
                </a:lnTo>
                <a:lnTo>
                  <a:pt x="8044" y="12735"/>
                </a:lnTo>
                <a:lnTo>
                  <a:pt x="5363" y="16110"/>
                </a:lnTo>
                <a:lnTo>
                  <a:pt x="3575" y="19313"/>
                </a:lnTo>
                <a:lnTo>
                  <a:pt x="2384" y="34783"/>
                </a:lnTo>
                <a:lnTo>
                  <a:pt x="1589" y="58431"/>
                </a:lnTo>
                <a:lnTo>
                  <a:pt x="314" y="146691"/>
                </a:lnTo>
                <a:lnTo>
                  <a:pt x="1162" y="164469"/>
                </a:lnTo>
                <a:lnTo>
                  <a:pt x="2680" y="182989"/>
                </a:lnTo>
                <a:lnTo>
                  <a:pt x="4644" y="202003"/>
                </a:lnTo>
                <a:lnTo>
                  <a:pt x="5954" y="221346"/>
                </a:lnTo>
                <a:lnTo>
                  <a:pt x="6827" y="240909"/>
                </a:lnTo>
                <a:lnTo>
                  <a:pt x="8056" y="292678"/>
                </a:lnTo>
                <a:lnTo>
                  <a:pt x="8471" y="344304"/>
                </a:lnTo>
                <a:lnTo>
                  <a:pt x="7552" y="355266"/>
                </a:lnTo>
                <a:lnTo>
                  <a:pt x="5988" y="365432"/>
                </a:lnTo>
                <a:lnTo>
                  <a:pt x="3992" y="375066"/>
                </a:lnTo>
                <a:lnTo>
                  <a:pt x="2661" y="387204"/>
                </a:lnTo>
                <a:lnTo>
                  <a:pt x="1775" y="401011"/>
                </a:lnTo>
                <a:lnTo>
                  <a:pt x="789" y="428734"/>
                </a:lnTo>
                <a:lnTo>
                  <a:pt x="156" y="467276"/>
                </a:lnTo>
                <a:lnTo>
                  <a:pt x="0" y="522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40"/>
          <p:cNvSpPr/>
          <p:nvPr/>
        </p:nvSpPr>
        <p:spPr>
          <a:xfrm>
            <a:off x="2497454" y="4894897"/>
            <a:ext cx="385764" cy="34291"/>
          </a:xfrm>
          <a:custGeom>
            <a:avLst/>
            <a:gdLst/>
            <a:ahLst/>
            <a:cxnLst/>
            <a:rect l="0" t="0" r="0" b="0"/>
            <a:pathLst>
              <a:path w="385764" h="34291">
                <a:moveTo>
                  <a:pt x="0" y="34290"/>
                </a:moveTo>
                <a:lnTo>
                  <a:pt x="46007" y="34290"/>
                </a:lnTo>
                <a:lnTo>
                  <a:pt x="55436" y="33338"/>
                </a:lnTo>
                <a:lnTo>
                  <a:pt x="66485" y="31750"/>
                </a:lnTo>
                <a:lnTo>
                  <a:pt x="78614" y="29740"/>
                </a:lnTo>
                <a:lnTo>
                  <a:pt x="89557" y="28398"/>
                </a:lnTo>
                <a:lnTo>
                  <a:pt x="99710" y="27505"/>
                </a:lnTo>
                <a:lnTo>
                  <a:pt x="109336" y="26909"/>
                </a:lnTo>
                <a:lnTo>
                  <a:pt x="118611" y="25560"/>
                </a:lnTo>
                <a:lnTo>
                  <a:pt x="127651" y="23707"/>
                </a:lnTo>
                <a:lnTo>
                  <a:pt x="136536" y="21520"/>
                </a:lnTo>
                <a:lnTo>
                  <a:pt x="152937" y="19109"/>
                </a:lnTo>
                <a:lnTo>
                  <a:pt x="199100" y="13890"/>
                </a:lnTo>
                <a:lnTo>
                  <a:pt x="218458" y="12118"/>
                </a:lnTo>
                <a:lnTo>
                  <a:pt x="234222" y="10936"/>
                </a:lnTo>
                <a:lnTo>
                  <a:pt x="247588" y="10148"/>
                </a:lnTo>
                <a:lnTo>
                  <a:pt x="262214" y="8670"/>
                </a:lnTo>
                <a:lnTo>
                  <a:pt x="277679" y="6733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41"/>
          <p:cNvSpPr/>
          <p:nvPr/>
        </p:nvSpPr>
        <p:spPr>
          <a:xfrm>
            <a:off x="2603958" y="4997767"/>
            <a:ext cx="364985" cy="34291"/>
          </a:xfrm>
          <a:custGeom>
            <a:avLst/>
            <a:gdLst/>
            <a:ahLst/>
            <a:cxnLst/>
            <a:rect l="0" t="0" r="0" b="0"/>
            <a:pathLst>
              <a:path w="364985" h="34291">
                <a:moveTo>
                  <a:pt x="4939" y="34290"/>
                </a:moveTo>
                <a:lnTo>
                  <a:pt x="0" y="34290"/>
                </a:lnTo>
                <a:lnTo>
                  <a:pt x="2109" y="34290"/>
                </a:lnTo>
                <a:lnTo>
                  <a:pt x="7815" y="33338"/>
                </a:lnTo>
                <a:lnTo>
                  <a:pt x="26855" y="29740"/>
                </a:lnTo>
                <a:lnTo>
                  <a:pt x="35742" y="27446"/>
                </a:lnTo>
                <a:lnTo>
                  <a:pt x="43572" y="24965"/>
                </a:lnTo>
                <a:lnTo>
                  <a:pt x="50697" y="22359"/>
                </a:lnTo>
                <a:lnTo>
                  <a:pt x="60209" y="20621"/>
                </a:lnTo>
                <a:lnTo>
                  <a:pt x="71313" y="19462"/>
                </a:lnTo>
                <a:lnTo>
                  <a:pt x="83478" y="18689"/>
                </a:lnTo>
                <a:lnTo>
                  <a:pt x="96351" y="17223"/>
                </a:lnTo>
                <a:lnTo>
                  <a:pt x="109695" y="15292"/>
                </a:lnTo>
                <a:lnTo>
                  <a:pt x="123354" y="13052"/>
                </a:lnTo>
                <a:lnTo>
                  <a:pt x="135318" y="11559"/>
                </a:lnTo>
                <a:lnTo>
                  <a:pt x="146151" y="10564"/>
                </a:lnTo>
                <a:lnTo>
                  <a:pt x="213149" y="6622"/>
                </a:lnTo>
                <a:lnTo>
                  <a:pt x="3649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42"/>
          <p:cNvSpPr/>
          <p:nvPr/>
        </p:nvSpPr>
        <p:spPr>
          <a:xfrm>
            <a:off x="3119271" y="4740592"/>
            <a:ext cx="63984" cy="445771"/>
          </a:xfrm>
          <a:custGeom>
            <a:avLst/>
            <a:gdLst/>
            <a:ahLst/>
            <a:cxnLst/>
            <a:rect l="0" t="0" r="0" b="0"/>
            <a:pathLst>
              <a:path w="63984" h="445771">
                <a:moveTo>
                  <a:pt x="63983" y="0"/>
                </a:moveTo>
                <a:lnTo>
                  <a:pt x="63983" y="18203"/>
                </a:lnTo>
                <a:lnTo>
                  <a:pt x="63031" y="30233"/>
                </a:lnTo>
                <a:lnTo>
                  <a:pt x="59433" y="61380"/>
                </a:lnTo>
                <a:lnTo>
                  <a:pt x="57140" y="75210"/>
                </a:lnTo>
                <a:lnTo>
                  <a:pt x="54659" y="87288"/>
                </a:lnTo>
                <a:lnTo>
                  <a:pt x="52052" y="98197"/>
                </a:lnTo>
                <a:lnTo>
                  <a:pt x="49361" y="113090"/>
                </a:lnTo>
                <a:lnTo>
                  <a:pt x="41024" y="166646"/>
                </a:lnTo>
                <a:lnTo>
                  <a:pt x="38200" y="181583"/>
                </a:lnTo>
                <a:lnTo>
                  <a:pt x="35364" y="195350"/>
                </a:lnTo>
                <a:lnTo>
                  <a:pt x="31569" y="208338"/>
                </a:lnTo>
                <a:lnTo>
                  <a:pt x="27134" y="220807"/>
                </a:lnTo>
                <a:lnTo>
                  <a:pt x="22272" y="232930"/>
                </a:lnTo>
                <a:lnTo>
                  <a:pt x="19031" y="244822"/>
                </a:lnTo>
                <a:lnTo>
                  <a:pt x="16870" y="256560"/>
                </a:lnTo>
                <a:lnTo>
                  <a:pt x="8851" y="325528"/>
                </a:lnTo>
                <a:lnTo>
                  <a:pt x="6274" y="341796"/>
                </a:lnTo>
                <a:lnTo>
                  <a:pt x="3603" y="354546"/>
                </a:lnTo>
                <a:lnTo>
                  <a:pt x="870" y="364952"/>
                </a:lnTo>
                <a:lnTo>
                  <a:pt x="0" y="373794"/>
                </a:lnTo>
                <a:lnTo>
                  <a:pt x="373" y="381594"/>
                </a:lnTo>
                <a:lnTo>
                  <a:pt x="1574" y="388698"/>
                </a:lnTo>
                <a:lnTo>
                  <a:pt x="2909" y="401672"/>
                </a:lnTo>
                <a:lnTo>
                  <a:pt x="3502" y="412836"/>
                </a:lnTo>
                <a:lnTo>
                  <a:pt x="3765" y="420973"/>
                </a:lnTo>
                <a:lnTo>
                  <a:pt x="4788" y="425429"/>
                </a:lnTo>
                <a:lnTo>
                  <a:pt x="6422" y="430304"/>
                </a:lnTo>
                <a:lnTo>
                  <a:pt x="8464" y="435459"/>
                </a:lnTo>
                <a:lnTo>
                  <a:pt x="10778" y="438896"/>
                </a:lnTo>
                <a:lnTo>
                  <a:pt x="13273" y="441188"/>
                </a:lnTo>
                <a:lnTo>
                  <a:pt x="15889" y="442715"/>
                </a:lnTo>
                <a:lnTo>
                  <a:pt x="18586" y="443734"/>
                </a:lnTo>
                <a:lnTo>
                  <a:pt x="21336" y="444412"/>
                </a:lnTo>
                <a:lnTo>
                  <a:pt x="29693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43"/>
          <p:cNvSpPr/>
          <p:nvPr/>
        </p:nvSpPr>
        <p:spPr>
          <a:xfrm>
            <a:off x="3260407" y="4767966"/>
            <a:ext cx="462916" cy="332153"/>
          </a:xfrm>
          <a:custGeom>
            <a:avLst/>
            <a:gdLst/>
            <a:ahLst/>
            <a:cxnLst/>
            <a:rect l="0" t="0" r="0" b="0"/>
            <a:pathLst>
              <a:path w="462916" h="332153">
                <a:moveTo>
                  <a:pt x="0" y="109786"/>
                </a:moveTo>
                <a:lnTo>
                  <a:pt x="4551" y="96134"/>
                </a:lnTo>
                <a:lnTo>
                  <a:pt x="9325" y="86891"/>
                </a:lnTo>
                <a:lnTo>
                  <a:pt x="14622" y="77703"/>
                </a:lnTo>
                <a:lnTo>
                  <a:pt x="17368" y="71252"/>
                </a:lnTo>
                <a:lnTo>
                  <a:pt x="20151" y="64094"/>
                </a:lnTo>
                <a:lnTo>
                  <a:pt x="23911" y="58370"/>
                </a:lnTo>
                <a:lnTo>
                  <a:pt x="33170" y="49469"/>
                </a:lnTo>
                <a:lnTo>
                  <a:pt x="48715" y="37259"/>
                </a:lnTo>
                <a:lnTo>
                  <a:pt x="58194" y="30002"/>
                </a:lnTo>
                <a:lnTo>
                  <a:pt x="67371" y="25165"/>
                </a:lnTo>
                <a:lnTo>
                  <a:pt x="76347" y="21939"/>
                </a:lnTo>
                <a:lnTo>
                  <a:pt x="85188" y="19789"/>
                </a:lnTo>
                <a:lnTo>
                  <a:pt x="92987" y="17403"/>
                </a:lnTo>
                <a:lnTo>
                  <a:pt x="106732" y="12212"/>
                </a:lnTo>
                <a:lnTo>
                  <a:pt x="119192" y="6730"/>
                </a:lnTo>
                <a:lnTo>
                  <a:pt x="125181" y="3934"/>
                </a:lnTo>
                <a:lnTo>
                  <a:pt x="139456" y="828"/>
                </a:lnTo>
                <a:lnTo>
                  <a:pt x="147263" y="0"/>
                </a:lnTo>
                <a:lnTo>
                  <a:pt x="156278" y="400"/>
                </a:lnTo>
                <a:lnTo>
                  <a:pt x="166098" y="1620"/>
                </a:lnTo>
                <a:lnTo>
                  <a:pt x="176454" y="3385"/>
                </a:lnTo>
                <a:lnTo>
                  <a:pt x="185264" y="5515"/>
                </a:lnTo>
                <a:lnTo>
                  <a:pt x="193041" y="7887"/>
                </a:lnTo>
                <a:lnTo>
                  <a:pt x="206764" y="13062"/>
                </a:lnTo>
                <a:lnTo>
                  <a:pt x="219212" y="18538"/>
                </a:lnTo>
                <a:lnTo>
                  <a:pt x="232380" y="26975"/>
                </a:lnTo>
                <a:lnTo>
                  <a:pt x="242314" y="35508"/>
                </a:lnTo>
                <a:lnTo>
                  <a:pt x="244410" y="40265"/>
                </a:lnTo>
                <a:lnTo>
                  <a:pt x="245808" y="46294"/>
                </a:lnTo>
                <a:lnTo>
                  <a:pt x="246739" y="53170"/>
                </a:lnTo>
                <a:lnTo>
                  <a:pt x="247360" y="59660"/>
                </a:lnTo>
                <a:lnTo>
                  <a:pt x="247775" y="65891"/>
                </a:lnTo>
                <a:lnTo>
                  <a:pt x="248050" y="71950"/>
                </a:lnTo>
                <a:lnTo>
                  <a:pt x="248357" y="83763"/>
                </a:lnTo>
                <a:lnTo>
                  <a:pt x="248439" y="89580"/>
                </a:lnTo>
                <a:lnTo>
                  <a:pt x="247541" y="96315"/>
                </a:lnTo>
                <a:lnTo>
                  <a:pt x="245990" y="103663"/>
                </a:lnTo>
                <a:lnTo>
                  <a:pt x="244003" y="111419"/>
                </a:lnTo>
                <a:lnTo>
                  <a:pt x="241726" y="119447"/>
                </a:lnTo>
                <a:lnTo>
                  <a:pt x="236657" y="135988"/>
                </a:lnTo>
                <a:lnTo>
                  <a:pt x="233019" y="144398"/>
                </a:lnTo>
                <a:lnTo>
                  <a:pt x="228688" y="152864"/>
                </a:lnTo>
                <a:lnTo>
                  <a:pt x="223896" y="161364"/>
                </a:lnTo>
                <a:lnTo>
                  <a:pt x="213492" y="180970"/>
                </a:lnTo>
                <a:lnTo>
                  <a:pt x="208051" y="191532"/>
                </a:lnTo>
                <a:lnTo>
                  <a:pt x="202518" y="201431"/>
                </a:lnTo>
                <a:lnTo>
                  <a:pt x="196924" y="210888"/>
                </a:lnTo>
                <a:lnTo>
                  <a:pt x="185629" y="229015"/>
                </a:lnTo>
                <a:lnTo>
                  <a:pt x="174260" y="246596"/>
                </a:lnTo>
                <a:lnTo>
                  <a:pt x="169513" y="255286"/>
                </a:lnTo>
                <a:lnTo>
                  <a:pt x="165396" y="263936"/>
                </a:lnTo>
                <a:lnTo>
                  <a:pt x="161699" y="272560"/>
                </a:lnTo>
                <a:lnTo>
                  <a:pt x="157329" y="280215"/>
                </a:lnTo>
                <a:lnTo>
                  <a:pt x="152511" y="287223"/>
                </a:lnTo>
                <a:lnTo>
                  <a:pt x="147394" y="293800"/>
                </a:lnTo>
                <a:lnTo>
                  <a:pt x="136629" y="303647"/>
                </a:lnTo>
                <a:lnTo>
                  <a:pt x="126446" y="311199"/>
                </a:lnTo>
                <a:lnTo>
                  <a:pt x="115359" y="320806"/>
                </a:lnTo>
                <a:lnTo>
                  <a:pt x="109056" y="326763"/>
                </a:lnTo>
                <a:lnTo>
                  <a:pt x="106041" y="328732"/>
                </a:lnTo>
                <a:lnTo>
                  <a:pt x="99153" y="331504"/>
                </a:lnTo>
                <a:lnTo>
                  <a:pt x="99439" y="331893"/>
                </a:lnTo>
                <a:lnTo>
                  <a:pt x="100583" y="332152"/>
                </a:lnTo>
                <a:lnTo>
                  <a:pt x="102298" y="331373"/>
                </a:lnTo>
                <a:lnTo>
                  <a:pt x="106743" y="327967"/>
                </a:lnTo>
                <a:lnTo>
                  <a:pt x="114977" y="324773"/>
                </a:lnTo>
                <a:lnTo>
                  <a:pt x="127134" y="320738"/>
                </a:lnTo>
                <a:lnTo>
                  <a:pt x="141906" y="316143"/>
                </a:lnTo>
                <a:lnTo>
                  <a:pt x="153659" y="312127"/>
                </a:lnTo>
                <a:lnTo>
                  <a:pt x="163399" y="308498"/>
                </a:lnTo>
                <a:lnTo>
                  <a:pt x="171798" y="305125"/>
                </a:lnTo>
                <a:lnTo>
                  <a:pt x="180255" y="302877"/>
                </a:lnTo>
                <a:lnTo>
                  <a:pt x="188749" y="301379"/>
                </a:lnTo>
                <a:lnTo>
                  <a:pt x="197271" y="300379"/>
                </a:lnTo>
                <a:lnTo>
                  <a:pt x="221978" y="296729"/>
                </a:lnTo>
                <a:lnTo>
                  <a:pt x="236568" y="294423"/>
                </a:lnTo>
                <a:lnTo>
                  <a:pt x="253915" y="292885"/>
                </a:lnTo>
                <a:lnTo>
                  <a:pt x="273099" y="291859"/>
                </a:lnTo>
                <a:lnTo>
                  <a:pt x="293509" y="291176"/>
                </a:lnTo>
                <a:lnTo>
                  <a:pt x="349206" y="287876"/>
                </a:lnTo>
                <a:lnTo>
                  <a:pt x="422239" y="283203"/>
                </a:lnTo>
                <a:lnTo>
                  <a:pt x="462915" y="2812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44"/>
          <p:cNvSpPr/>
          <p:nvPr/>
        </p:nvSpPr>
        <p:spPr>
          <a:xfrm>
            <a:off x="3740467" y="4860607"/>
            <a:ext cx="360046" cy="77154"/>
          </a:xfrm>
          <a:custGeom>
            <a:avLst/>
            <a:gdLst/>
            <a:ahLst/>
            <a:cxnLst/>
            <a:rect l="0" t="0" r="0" b="0"/>
            <a:pathLst>
              <a:path w="360046" h="77154">
                <a:moveTo>
                  <a:pt x="0" y="77153"/>
                </a:moveTo>
                <a:lnTo>
                  <a:pt x="19313" y="57840"/>
                </a:lnTo>
                <a:lnTo>
                  <a:pt x="25258" y="53800"/>
                </a:lnTo>
                <a:lnTo>
                  <a:pt x="33031" y="49202"/>
                </a:lnTo>
                <a:lnTo>
                  <a:pt x="42023" y="44231"/>
                </a:lnTo>
                <a:lnTo>
                  <a:pt x="50875" y="39965"/>
                </a:lnTo>
                <a:lnTo>
                  <a:pt x="59634" y="36168"/>
                </a:lnTo>
                <a:lnTo>
                  <a:pt x="68331" y="32685"/>
                </a:lnTo>
                <a:lnTo>
                  <a:pt x="78892" y="29410"/>
                </a:lnTo>
                <a:lnTo>
                  <a:pt x="90694" y="26274"/>
                </a:lnTo>
                <a:lnTo>
                  <a:pt x="103326" y="23231"/>
                </a:lnTo>
                <a:lnTo>
                  <a:pt x="113651" y="21203"/>
                </a:lnTo>
                <a:lnTo>
                  <a:pt x="122440" y="19850"/>
                </a:lnTo>
                <a:lnTo>
                  <a:pt x="130204" y="18949"/>
                </a:lnTo>
                <a:lnTo>
                  <a:pt x="138238" y="17395"/>
                </a:lnTo>
                <a:lnTo>
                  <a:pt x="146451" y="15407"/>
                </a:lnTo>
                <a:lnTo>
                  <a:pt x="154784" y="13129"/>
                </a:lnTo>
                <a:lnTo>
                  <a:pt x="171663" y="8058"/>
                </a:lnTo>
                <a:lnTo>
                  <a:pt x="180164" y="5372"/>
                </a:lnTo>
                <a:lnTo>
                  <a:pt x="188690" y="3582"/>
                </a:lnTo>
                <a:lnTo>
                  <a:pt x="197231" y="2388"/>
                </a:lnTo>
                <a:lnTo>
                  <a:pt x="205782" y="1592"/>
                </a:lnTo>
                <a:lnTo>
                  <a:pt x="216246" y="1061"/>
                </a:lnTo>
                <a:lnTo>
                  <a:pt x="227984" y="70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45"/>
          <p:cNvSpPr/>
          <p:nvPr/>
        </p:nvSpPr>
        <p:spPr>
          <a:xfrm>
            <a:off x="3863818" y="4774882"/>
            <a:ext cx="65245" cy="317184"/>
          </a:xfrm>
          <a:custGeom>
            <a:avLst/>
            <a:gdLst/>
            <a:ahLst/>
            <a:cxnLst/>
            <a:rect l="0" t="0" r="0" b="0"/>
            <a:pathLst>
              <a:path w="65245" h="317184">
                <a:moveTo>
                  <a:pt x="22382" y="0"/>
                </a:moveTo>
                <a:lnTo>
                  <a:pt x="8729" y="4551"/>
                </a:lnTo>
                <a:lnTo>
                  <a:pt x="4707" y="6844"/>
                </a:lnTo>
                <a:lnTo>
                  <a:pt x="2027" y="9325"/>
                </a:lnTo>
                <a:lnTo>
                  <a:pt x="239" y="11932"/>
                </a:lnTo>
                <a:lnTo>
                  <a:pt x="0" y="14622"/>
                </a:lnTo>
                <a:lnTo>
                  <a:pt x="793" y="17368"/>
                </a:lnTo>
                <a:lnTo>
                  <a:pt x="2274" y="20151"/>
                </a:lnTo>
                <a:lnTo>
                  <a:pt x="4214" y="22959"/>
                </a:lnTo>
                <a:lnTo>
                  <a:pt x="6460" y="25783"/>
                </a:lnTo>
                <a:lnTo>
                  <a:pt x="8910" y="28619"/>
                </a:lnTo>
                <a:lnTo>
                  <a:pt x="11495" y="33367"/>
                </a:lnTo>
                <a:lnTo>
                  <a:pt x="14172" y="39390"/>
                </a:lnTo>
                <a:lnTo>
                  <a:pt x="16909" y="46262"/>
                </a:lnTo>
                <a:lnTo>
                  <a:pt x="38963" y="96892"/>
                </a:lnTo>
                <a:lnTo>
                  <a:pt x="45818" y="115078"/>
                </a:lnTo>
                <a:lnTo>
                  <a:pt x="51341" y="131963"/>
                </a:lnTo>
                <a:lnTo>
                  <a:pt x="55976" y="147983"/>
                </a:lnTo>
                <a:lnTo>
                  <a:pt x="59065" y="161520"/>
                </a:lnTo>
                <a:lnTo>
                  <a:pt x="61124" y="173403"/>
                </a:lnTo>
                <a:lnTo>
                  <a:pt x="62498" y="184182"/>
                </a:lnTo>
                <a:lnTo>
                  <a:pt x="62461" y="198036"/>
                </a:lnTo>
                <a:lnTo>
                  <a:pt x="61483" y="213939"/>
                </a:lnTo>
                <a:lnTo>
                  <a:pt x="59879" y="231208"/>
                </a:lnTo>
                <a:lnTo>
                  <a:pt x="58810" y="245579"/>
                </a:lnTo>
                <a:lnTo>
                  <a:pt x="58097" y="258017"/>
                </a:lnTo>
                <a:lnTo>
                  <a:pt x="57622" y="269166"/>
                </a:lnTo>
                <a:lnTo>
                  <a:pt x="58258" y="279457"/>
                </a:lnTo>
                <a:lnTo>
                  <a:pt x="59634" y="289174"/>
                </a:lnTo>
                <a:lnTo>
                  <a:pt x="65244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46"/>
          <p:cNvSpPr/>
          <p:nvPr/>
        </p:nvSpPr>
        <p:spPr>
          <a:xfrm>
            <a:off x="4040504" y="4663440"/>
            <a:ext cx="324375" cy="402908"/>
          </a:xfrm>
          <a:custGeom>
            <a:avLst/>
            <a:gdLst/>
            <a:ahLst/>
            <a:cxnLst/>
            <a:rect l="0" t="0" r="0" b="0"/>
            <a:pathLst>
              <a:path w="324375" h="402908">
                <a:moveTo>
                  <a:pt x="77153" y="0"/>
                </a:moveTo>
                <a:lnTo>
                  <a:pt x="86255" y="0"/>
                </a:lnTo>
                <a:lnTo>
                  <a:pt x="88936" y="1905"/>
                </a:lnTo>
                <a:lnTo>
                  <a:pt x="90723" y="5080"/>
                </a:lnTo>
                <a:lnTo>
                  <a:pt x="91915" y="9101"/>
                </a:lnTo>
                <a:lnTo>
                  <a:pt x="95779" y="16110"/>
                </a:lnTo>
                <a:lnTo>
                  <a:pt x="98142" y="19312"/>
                </a:lnTo>
                <a:lnTo>
                  <a:pt x="99719" y="23352"/>
                </a:lnTo>
                <a:lnTo>
                  <a:pt x="101470" y="32921"/>
                </a:lnTo>
                <a:lnTo>
                  <a:pt x="102889" y="40044"/>
                </a:lnTo>
                <a:lnTo>
                  <a:pt x="107007" y="58121"/>
                </a:lnTo>
                <a:lnTo>
                  <a:pt x="109438" y="67322"/>
                </a:lnTo>
                <a:lnTo>
                  <a:pt x="114679" y="85166"/>
                </a:lnTo>
                <a:lnTo>
                  <a:pt x="116458" y="100592"/>
                </a:lnTo>
                <a:lnTo>
                  <a:pt x="117644" y="120401"/>
                </a:lnTo>
                <a:lnTo>
                  <a:pt x="118434" y="143132"/>
                </a:lnTo>
                <a:lnTo>
                  <a:pt x="119914" y="161144"/>
                </a:lnTo>
                <a:lnTo>
                  <a:pt x="121853" y="176009"/>
                </a:lnTo>
                <a:lnTo>
                  <a:pt x="124098" y="188777"/>
                </a:lnTo>
                <a:lnTo>
                  <a:pt x="125595" y="201099"/>
                </a:lnTo>
                <a:lnTo>
                  <a:pt x="126592" y="213123"/>
                </a:lnTo>
                <a:lnTo>
                  <a:pt x="127257" y="224950"/>
                </a:lnTo>
                <a:lnTo>
                  <a:pt x="127997" y="253330"/>
                </a:lnTo>
                <a:lnTo>
                  <a:pt x="128471" y="304464"/>
                </a:lnTo>
                <a:lnTo>
                  <a:pt x="129463" y="316323"/>
                </a:lnTo>
                <a:lnTo>
                  <a:pt x="131076" y="328992"/>
                </a:lnTo>
                <a:lnTo>
                  <a:pt x="133104" y="342200"/>
                </a:lnTo>
                <a:lnTo>
                  <a:pt x="134457" y="351959"/>
                </a:lnTo>
                <a:lnTo>
                  <a:pt x="135358" y="359416"/>
                </a:lnTo>
                <a:lnTo>
                  <a:pt x="136360" y="371196"/>
                </a:lnTo>
                <a:lnTo>
                  <a:pt x="136923" y="385680"/>
                </a:lnTo>
                <a:lnTo>
                  <a:pt x="137003" y="386659"/>
                </a:lnTo>
                <a:lnTo>
                  <a:pt x="139654" y="375868"/>
                </a:lnTo>
                <a:lnTo>
                  <a:pt x="141680" y="367737"/>
                </a:lnTo>
                <a:lnTo>
                  <a:pt x="143932" y="356161"/>
                </a:lnTo>
                <a:lnTo>
                  <a:pt x="145885" y="346889"/>
                </a:lnTo>
                <a:lnTo>
                  <a:pt x="149928" y="336417"/>
                </a:lnTo>
                <a:lnTo>
                  <a:pt x="155197" y="327148"/>
                </a:lnTo>
                <a:lnTo>
                  <a:pt x="162520" y="315254"/>
                </a:lnTo>
                <a:lnTo>
                  <a:pt x="171212" y="301610"/>
                </a:lnTo>
                <a:lnTo>
                  <a:pt x="179864" y="288703"/>
                </a:lnTo>
                <a:lnTo>
                  <a:pt x="197097" y="264202"/>
                </a:lnTo>
                <a:lnTo>
                  <a:pt x="204741" y="255192"/>
                </a:lnTo>
                <a:lnTo>
                  <a:pt x="211742" y="248233"/>
                </a:lnTo>
                <a:lnTo>
                  <a:pt x="218313" y="242641"/>
                </a:lnTo>
                <a:lnTo>
                  <a:pt x="224600" y="237961"/>
                </a:lnTo>
                <a:lnTo>
                  <a:pt x="230696" y="233888"/>
                </a:lnTo>
                <a:lnTo>
                  <a:pt x="236665" y="230220"/>
                </a:lnTo>
                <a:lnTo>
                  <a:pt x="242549" y="227775"/>
                </a:lnTo>
                <a:lnTo>
                  <a:pt x="248378" y="226145"/>
                </a:lnTo>
                <a:lnTo>
                  <a:pt x="254167" y="225058"/>
                </a:lnTo>
                <a:lnTo>
                  <a:pt x="263141" y="223850"/>
                </a:lnTo>
                <a:lnTo>
                  <a:pt x="271257" y="223314"/>
                </a:lnTo>
                <a:lnTo>
                  <a:pt x="281214" y="223076"/>
                </a:lnTo>
                <a:lnTo>
                  <a:pt x="286536" y="223964"/>
                </a:lnTo>
                <a:lnTo>
                  <a:pt x="291989" y="225510"/>
                </a:lnTo>
                <a:lnTo>
                  <a:pt x="297530" y="227492"/>
                </a:lnTo>
                <a:lnTo>
                  <a:pt x="306226" y="232235"/>
                </a:lnTo>
                <a:lnTo>
                  <a:pt x="309878" y="234833"/>
                </a:lnTo>
                <a:lnTo>
                  <a:pt x="312313" y="237518"/>
                </a:lnTo>
                <a:lnTo>
                  <a:pt x="313936" y="240260"/>
                </a:lnTo>
                <a:lnTo>
                  <a:pt x="315018" y="243041"/>
                </a:lnTo>
                <a:lnTo>
                  <a:pt x="318761" y="248671"/>
                </a:lnTo>
                <a:lnTo>
                  <a:pt x="321092" y="251506"/>
                </a:lnTo>
                <a:lnTo>
                  <a:pt x="322647" y="254348"/>
                </a:lnTo>
                <a:lnTo>
                  <a:pt x="324374" y="260045"/>
                </a:lnTo>
                <a:lnTo>
                  <a:pt x="323882" y="263851"/>
                </a:lnTo>
                <a:lnTo>
                  <a:pt x="319591" y="277356"/>
                </a:lnTo>
                <a:lnTo>
                  <a:pt x="318253" y="284559"/>
                </a:lnTo>
                <a:lnTo>
                  <a:pt x="315119" y="290936"/>
                </a:lnTo>
                <a:lnTo>
                  <a:pt x="302624" y="306635"/>
                </a:lnTo>
                <a:lnTo>
                  <a:pt x="297060" y="315987"/>
                </a:lnTo>
                <a:lnTo>
                  <a:pt x="288872" y="323954"/>
                </a:lnTo>
                <a:lnTo>
                  <a:pt x="278883" y="330669"/>
                </a:lnTo>
                <a:lnTo>
                  <a:pt x="273552" y="333793"/>
                </a:lnTo>
                <a:lnTo>
                  <a:pt x="268093" y="336829"/>
                </a:lnTo>
                <a:lnTo>
                  <a:pt x="227970" y="360327"/>
                </a:lnTo>
                <a:lnTo>
                  <a:pt x="212128" y="369060"/>
                </a:lnTo>
                <a:lnTo>
                  <a:pt x="202379" y="372722"/>
                </a:lnTo>
                <a:lnTo>
                  <a:pt x="191117" y="376117"/>
                </a:lnTo>
                <a:lnTo>
                  <a:pt x="178846" y="379332"/>
                </a:lnTo>
                <a:lnTo>
                  <a:pt x="164951" y="382427"/>
                </a:lnTo>
                <a:lnTo>
                  <a:pt x="134272" y="388408"/>
                </a:lnTo>
                <a:lnTo>
                  <a:pt x="121900" y="391336"/>
                </a:lnTo>
                <a:lnTo>
                  <a:pt x="111747" y="394240"/>
                </a:lnTo>
                <a:lnTo>
                  <a:pt x="103073" y="397130"/>
                </a:lnTo>
                <a:lnTo>
                  <a:pt x="93481" y="399055"/>
                </a:lnTo>
                <a:lnTo>
                  <a:pt x="83276" y="400339"/>
                </a:lnTo>
                <a:lnTo>
                  <a:pt x="72662" y="401195"/>
                </a:lnTo>
                <a:lnTo>
                  <a:pt x="60824" y="401766"/>
                </a:lnTo>
                <a:lnTo>
                  <a:pt x="25219" y="402569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47"/>
          <p:cNvSpPr/>
          <p:nvPr/>
        </p:nvSpPr>
        <p:spPr>
          <a:xfrm>
            <a:off x="2840354" y="5332095"/>
            <a:ext cx="317184" cy="60008"/>
          </a:xfrm>
          <a:custGeom>
            <a:avLst/>
            <a:gdLst/>
            <a:ahLst/>
            <a:cxnLst/>
            <a:rect l="0" t="0" r="0" b="0"/>
            <a:pathLst>
              <a:path w="317184" h="60008">
                <a:moveTo>
                  <a:pt x="0" y="60007"/>
                </a:moveTo>
                <a:lnTo>
                  <a:pt x="18204" y="55457"/>
                </a:lnTo>
                <a:lnTo>
                  <a:pt x="35949" y="52211"/>
                </a:lnTo>
                <a:lnTo>
                  <a:pt x="88685" y="43524"/>
                </a:lnTo>
                <a:lnTo>
                  <a:pt x="161019" y="33314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48"/>
          <p:cNvSpPr/>
          <p:nvPr/>
        </p:nvSpPr>
        <p:spPr>
          <a:xfrm>
            <a:off x="3174682" y="5220652"/>
            <a:ext cx="51436" cy="420053"/>
          </a:xfrm>
          <a:custGeom>
            <a:avLst/>
            <a:gdLst/>
            <a:ahLst/>
            <a:cxnLst/>
            <a:rect l="0" t="0" r="0" b="0"/>
            <a:pathLst>
              <a:path w="51436" h="420053">
                <a:moveTo>
                  <a:pt x="0" y="0"/>
                </a:moveTo>
                <a:lnTo>
                  <a:pt x="4551" y="4551"/>
                </a:lnTo>
                <a:lnTo>
                  <a:pt x="6844" y="8749"/>
                </a:lnTo>
                <a:lnTo>
                  <a:pt x="9325" y="14405"/>
                </a:lnTo>
                <a:lnTo>
                  <a:pt x="11932" y="21034"/>
                </a:lnTo>
                <a:lnTo>
                  <a:pt x="13669" y="27357"/>
                </a:lnTo>
                <a:lnTo>
                  <a:pt x="14828" y="33479"/>
                </a:lnTo>
                <a:lnTo>
                  <a:pt x="26266" y="127000"/>
                </a:lnTo>
                <a:lnTo>
                  <a:pt x="28941" y="150389"/>
                </a:lnTo>
                <a:lnTo>
                  <a:pt x="30724" y="182174"/>
                </a:lnTo>
                <a:lnTo>
                  <a:pt x="33234" y="289986"/>
                </a:lnTo>
                <a:lnTo>
                  <a:pt x="34228" y="379508"/>
                </a:lnTo>
                <a:lnTo>
                  <a:pt x="34278" y="409716"/>
                </a:lnTo>
                <a:lnTo>
                  <a:pt x="35234" y="413161"/>
                </a:lnTo>
                <a:lnTo>
                  <a:pt x="36825" y="415459"/>
                </a:lnTo>
                <a:lnTo>
                  <a:pt x="38837" y="416990"/>
                </a:lnTo>
                <a:lnTo>
                  <a:pt x="41132" y="418011"/>
                </a:lnTo>
                <a:lnTo>
                  <a:pt x="43614" y="418692"/>
                </a:lnTo>
                <a:lnTo>
                  <a:pt x="51435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49"/>
          <p:cNvSpPr/>
          <p:nvPr/>
        </p:nvSpPr>
        <p:spPr>
          <a:xfrm>
            <a:off x="3294697" y="5212229"/>
            <a:ext cx="420054" cy="334179"/>
          </a:xfrm>
          <a:custGeom>
            <a:avLst/>
            <a:gdLst/>
            <a:ahLst/>
            <a:cxnLst/>
            <a:rect l="0" t="0" r="0" b="0"/>
            <a:pathLst>
              <a:path w="420054" h="334179">
                <a:moveTo>
                  <a:pt x="0" y="94148"/>
                </a:moveTo>
                <a:lnTo>
                  <a:pt x="13653" y="85047"/>
                </a:lnTo>
                <a:lnTo>
                  <a:pt x="26694" y="74835"/>
                </a:lnTo>
                <a:lnTo>
                  <a:pt x="33454" y="66198"/>
                </a:lnTo>
                <a:lnTo>
                  <a:pt x="36590" y="61227"/>
                </a:lnTo>
                <a:lnTo>
                  <a:pt x="45155" y="53164"/>
                </a:lnTo>
                <a:lnTo>
                  <a:pt x="55311" y="46405"/>
                </a:lnTo>
                <a:lnTo>
                  <a:pt x="66176" y="40227"/>
                </a:lnTo>
                <a:lnTo>
                  <a:pt x="77354" y="34305"/>
                </a:lnTo>
                <a:lnTo>
                  <a:pt x="89625" y="28499"/>
                </a:lnTo>
                <a:lnTo>
                  <a:pt x="96897" y="25617"/>
                </a:lnTo>
                <a:lnTo>
                  <a:pt x="104603" y="22743"/>
                </a:lnTo>
                <a:lnTo>
                  <a:pt x="111645" y="19875"/>
                </a:lnTo>
                <a:lnTo>
                  <a:pt x="124550" y="14148"/>
                </a:lnTo>
                <a:lnTo>
                  <a:pt x="133516" y="11287"/>
                </a:lnTo>
                <a:lnTo>
                  <a:pt x="144256" y="8427"/>
                </a:lnTo>
                <a:lnTo>
                  <a:pt x="156178" y="5568"/>
                </a:lnTo>
                <a:lnTo>
                  <a:pt x="166031" y="3662"/>
                </a:lnTo>
                <a:lnTo>
                  <a:pt x="174505" y="2392"/>
                </a:lnTo>
                <a:lnTo>
                  <a:pt x="182059" y="1545"/>
                </a:lnTo>
                <a:lnTo>
                  <a:pt x="189000" y="980"/>
                </a:lnTo>
                <a:lnTo>
                  <a:pt x="201793" y="352"/>
                </a:lnTo>
                <a:lnTo>
                  <a:pt x="215154" y="0"/>
                </a:lnTo>
                <a:lnTo>
                  <a:pt x="219636" y="1855"/>
                </a:lnTo>
                <a:lnTo>
                  <a:pt x="229696" y="8996"/>
                </a:lnTo>
                <a:lnTo>
                  <a:pt x="241519" y="19176"/>
                </a:lnTo>
                <a:lnTo>
                  <a:pt x="243880" y="22259"/>
                </a:lnTo>
                <a:lnTo>
                  <a:pt x="246504" y="28225"/>
                </a:lnTo>
                <a:lnTo>
                  <a:pt x="247203" y="33054"/>
                </a:lnTo>
                <a:lnTo>
                  <a:pt x="247670" y="39132"/>
                </a:lnTo>
                <a:lnTo>
                  <a:pt x="247980" y="46040"/>
                </a:lnTo>
                <a:lnTo>
                  <a:pt x="247235" y="52551"/>
                </a:lnTo>
                <a:lnTo>
                  <a:pt x="245786" y="58797"/>
                </a:lnTo>
                <a:lnTo>
                  <a:pt x="243867" y="64865"/>
                </a:lnTo>
                <a:lnTo>
                  <a:pt x="239195" y="81769"/>
                </a:lnTo>
                <a:lnTo>
                  <a:pt x="236616" y="91610"/>
                </a:lnTo>
                <a:lnTo>
                  <a:pt x="232991" y="101028"/>
                </a:lnTo>
                <a:lnTo>
                  <a:pt x="228670" y="110165"/>
                </a:lnTo>
                <a:lnTo>
                  <a:pt x="223884" y="119114"/>
                </a:lnTo>
                <a:lnTo>
                  <a:pt x="219741" y="127937"/>
                </a:lnTo>
                <a:lnTo>
                  <a:pt x="216027" y="136676"/>
                </a:lnTo>
                <a:lnTo>
                  <a:pt x="212598" y="145361"/>
                </a:lnTo>
                <a:lnTo>
                  <a:pt x="208407" y="154007"/>
                </a:lnTo>
                <a:lnTo>
                  <a:pt x="203708" y="162629"/>
                </a:lnTo>
                <a:lnTo>
                  <a:pt x="198670" y="171235"/>
                </a:lnTo>
                <a:lnTo>
                  <a:pt x="188644" y="184591"/>
                </a:lnTo>
                <a:lnTo>
                  <a:pt x="175293" y="201116"/>
                </a:lnTo>
                <a:lnTo>
                  <a:pt x="147440" y="234082"/>
                </a:lnTo>
                <a:lnTo>
                  <a:pt x="128711" y="255083"/>
                </a:lnTo>
                <a:lnTo>
                  <a:pt x="122003" y="263351"/>
                </a:lnTo>
                <a:lnTo>
                  <a:pt x="116578" y="270768"/>
                </a:lnTo>
                <a:lnTo>
                  <a:pt x="112008" y="277617"/>
                </a:lnTo>
                <a:lnTo>
                  <a:pt x="101851" y="287768"/>
                </a:lnTo>
                <a:lnTo>
                  <a:pt x="91940" y="295454"/>
                </a:lnTo>
                <a:lnTo>
                  <a:pt x="80356" y="305609"/>
                </a:lnTo>
                <a:lnTo>
                  <a:pt x="79288" y="306560"/>
                </a:lnTo>
                <a:lnTo>
                  <a:pt x="80481" y="307193"/>
                </a:lnTo>
                <a:lnTo>
                  <a:pt x="86887" y="307897"/>
                </a:lnTo>
                <a:lnTo>
                  <a:pt x="94120" y="307133"/>
                </a:lnTo>
                <a:lnTo>
                  <a:pt x="103704" y="305670"/>
                </a:lnTo>
                <a:lnTo>
                  <a:pt x="114856" y="303743"/>
                </a:lnTo>
                <a:lnTo>
                  <a:pt x="124195" y="302458"/>
                </a:lnTo>
                <a:lnTo>
                  <a:pt x="132327" y="301601"/>
                </a:lnTo>
                <a:lnTo>
                  <a:pt x="139653" y="301030"/>
                </a:lnTo>
                <a:lnTo>
                  <a:pt x="147395" y="300650"/>
                </a:lnTo>
                <a:lnTo>
                  <a:pt x="163616" y="300227"/>
                </a:lnTo>
                <a:lnTo>
                  <a:pt x="174800" y="299161"/>
                </a:lnTo>
                <a:lnTo>
                  <a:pt x="187971" y="297499"/>
                </a:lnTo>
                <a:lnTo>
                  <a:pt x="202466" y="295437"/>
                </a:lnTo>
                <a:lnTo>
                  <a:pt x="217845" y="294063"/>
                </a:lnTo>
                <a:lnTo>
                  <a:pt x="233812" y="293147"/>
                </a:lnTo>
                <a:lnTo>
                  <a:pt x="263936" y="292130"/>
                </a:lnTo>
                <a:lnTo>
                  <a:pt x="286851" y="291678"/>
                </a:lnTo>
                <a:lnTo>
                  <a:pt x="298866" y="292510"/>
                </a:lnTo>
                <a:lnTo>
                  <a:pt x="311639" y="294017"/>
                </a:lnTo>
                <a:lnTo>
                  <a:pt x="324917" y="295974"/>
                </a:lnTo>
                <a:lnTo>
                  <a:pt x="337579" y="299183"/>
                </a:lnTo>
                <a:lnTo>
                  <a:pt x="349830" y="303228"/>
                </a:lnTo>
                <a:lnTo>
                  <a:pt x="361808" y="307830"/>
                </a:lnTo>
                <a:lnTo>
                  <a:pt x="371698" y="311850"/>
                </a:lnTo>
                <a:lnTo>
                  <a:pt x="380196" y="315483"/>
                </a:lnTo>
                <a:lnTo>
                  <a:pt x="387766" y="318857"/>
                </a:lnTo>
                <a:lnTo>
                  <a:pt x="398718" y="322606"/>
                </a:lnTo>
                <a:lnTo>
                  <a:pt x="402972" y="323606"/>
                </a:lnTo>
                <a:lnTo>
                  <a:pt x="410239" y="327257"/>
                </a:lnTo>
                <a:lnTo>
                  <a:pt x="420053" y="3341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50"/>
          <p:cNvSpPr/>
          <p:nvPr/>
        </p:nvSpPr>
        <p:spPr>
          <a:xfrm>
            <a:off x="1785937" y="5503545"/>
            <a:ext cx="257176" cy="42863"/>
          </a:xfrm>
          <a:custGeom>
            <a:avLst/>
            <a:gdLst/>
            <a:ahLst/>
            <a:cxnLst/>
            <a:rect l="0" t="0" r="0" b="0"/>
            <a:pathLst>
              <a:path w="257176" h="42863">
                <a:moveTo>
                  <a:pt x="0" y="42862"/>
                </a:moveTo>
                <a:lnTo>
                  <a:pt x="9102" y="33761"/>
                </a:lnTo>
                <a:lnTo>
                  <a:pt x="13688" y="31079"/>
                </a:lnTo>
                <a:lnTo>
                  <a:pt x="18650" y="29292"/>
                </a:lnTo>
                <a:lnTo>
                  <a:pt x="23863" y="28101"/>
                </a:lnTo>
                <a:lnTo>
                  <a:pt x="28291" y="26353"/>
                </a:lnTo>
                <a:lnTo>
                  <a:pt x="32196" y="24236"/>
                </a:lnTo>
                <a:lnTo>
                  <a:pt x="35751" y="21872"/>
                </a:lnTo>
                <a:lnTo>
                  <a:pt x="40027" y="20296"/>
                </a:lnTo>
                <a:lnTo>
                  <a:pt x="44782" y="19246"/>
                </a:lnTo>
                <a:lnTo>
                  <a:pt x="49857" y="18545"/>
                </a:lnTo>
                <a:lnTo>
                  <a:pt x="56098" y="18079"/>
                </a:lnTo>
                <a:lnTo>
                  <a:pt x="63116" y="17767"/>
                </a:lnTo>
                <a:lnTo>
                  <a:pt x="84106" y="17329"/>
                </a:lnTo>
                <a:lnTo>
                  <a:pt x="108265" y="17181"/>
                </a:lnTo>
                <a:lnTo>
                  <a:pt x="115039" y="16216"/>
                </a:lnTo>
                <a:lnTo>
                  <a:pt x="122413" y="14621"/>
                </a:lnTo>
                <a:lnTo>
                  <a:pt x="130186" y="12605"/>
                </a:lnTo>
                <a:lnTo>
                  <a:pt x="141083" y="11261"/>
                </a:lnTo>
                <a:lnTo>
                  <a:pt x="154063" y="10365"/>
                </a:lnTo>
                <a:lnTo>
                  <a:pt x="189476" y="910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51"/>
          <p:cNvSpPr/>
          <p:nvPr/>
        </p:nvSpPr>
        <p:spPr>
          <a:xfrm>
            <a:off x="2085975" y="5289232"/>
            <a:ext cx="85726" cy="548641"/>
          </a:xfrm>
          <a:custGeom>
            <a:avLst/>
            <a:gdLst/>
            <a:ahLst/>
            <a:cxnLst/>
            <a:rect l="0" t="0" r="0" b="0"/>
            <a:pathLst>
              <a:path w="85726" h="548641">
                <a:moveTo>
                  <a:pt x="85725" y="0"/>
                </a:moveTo>
                <a:lnTo>
                  <a:pt x="76623" y="13653"/>
                </a:lnTo>
                <a:lnTo>
                  <a:pt x="73942" y="19579"/>
                </a:lnTo>
                <a:lnTo>
                  <a:pt x="72154" y="25436"/>
                </a:lnTo>
                <a:lnTo>
                  <a:pt x="70963" y="31244"/>
                </a:lnTo>
                <a:lnTo>
                  <a:pt x="69216" y="37975"/>
                </a:lnTo>
                <a:lnTo>
                  <a:pt x="67099" y="45319"/>
                </a:lnTo>
                <a:lnTo>
                  <a:pt x="64735" y="53073"/>
                </a:lnTo>
                <a:lnTo>
                  <a:pt x="62108" y="69308"/>
                </a:lnTo>
                <a:lnTo>
                  <a:pt x="60941" y="86048"/>
                </a:lnTo>
                <a:lnTo>
                  <a:pt x="60422" y="103014"/>
                </a:lnTo>
                <a:lnTo>
                  <a:pt x="59331" y="112491"/>
                </a:lnTo>
                <a:lnTo>
                  <a:pt x="57651" y="122619"/>
                </a:lnTo>
                <a:lnTo>
                  <a:pt x="55579" y="133181"/>
                </a:lnTo>
                <a:lnTo>
                  <a:pt x="53245" y="143080"/>
                </a:lnTo>
                <a:lnTo>
                  <a:pt x="50737" y="152537"/>
                </a:lnTo>
                <a:lnTo>
                  <a:pt x="48112" y="161699"/>
                </a:lnTo>
                <a:lnTo>
                  <a:pt x="46362" y="171616"/>
                </a:lnTo>
                <a:lnTo>
                  <a:pt x="45195" y="182039"/>
                </a:lnTo>
                <a:lnTo>
                  <a:pt x="44418" y="192796"/>
                </a:lnTo>
                <a:lnTo>
                  <a:pt x="42946" y="203779"/>
                </a:lnTo>
                <a:lnTo>
                  <a:pt x="41013" y="214910"/>
                </a:lnTo>
                <a:lnTo>
                  <a:pt x="38772" y="226141"/>
                </a:lnTo>
                <a:lnTo>
                  <a:pt x="33742" y="256400"/>
                </a:lnTo>
                <a:lnTo>
                  <a:pt x="31067" y="273803"/>
                </a:lnTo>
                <a:lnTo>
                  <a:pt x="4583" y="473215"/>
                </a:lnTo>
                <a:lnTo>
                  <a:pt x="2036" y="495433"/>
                </a:lnTo>
                <a:lnTo>
                  <a:pt x="1357" y="504596"/>
                </a:lnTo>
                <a:lnTo>
                  <a:pt x="905" y="513563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52"/>
          <p:cNvSpPr/>
          <p:nvPr/>
        </p:nvSpPr>
        <p:spPr>
          <a:xfrm>
            <a:off x="2188844" y="5342632"/>
            <a:ext cx="360046" cy="382476"/>
          </a:xfrm>
          <a:custGeom>
            <a:avLst/>
            <a:gdLst/>
            <a:ahLst/>
            <a:cxnLst/>
            <a:rect l="0" t="0" r="0" b="0"/>
            <a:pathLst>
              <a:path w="360046" h="382476">
                <a:moveTo>
                  <a:pt x="0" y="118050"/>
                </a:moveTo>
                <a:lnTo>
                  <a:pt x="4551" y="108949"/>
                </a:lnTo>
                <a:lnTo>
                  <a:pt x="11932" y="98737"/>
                </a:lnTo>
                <a:lnTo>
                  <a:pt x="20152" y="89679"/>
                </a:lnTo>
                <a:lnTo>
                  <a:pt x="28619" y="80963"/>
                </a:lnTo>
                <a:lnTo>
                  <a:pt x="36850" y="75215"/>
                </a:lnTo>
                <a:lnTo>
                  <a:pt x="47810" y="67580"/>
                </a:lnTo>
                <a:lnTo>
                  <a:pt x="54734" y="61543"/>
                </a:lnTo>
                <a:lnTo>
                  <a:pt x="62207" y="54662"/>
                </a:lnTo>
                <a:lnTo>
                  <a:pt x="72904" y="47216"/>
                </a:lnTo>
                <a:lnTo>
                  <a:pt x="85750" y="39395"/>
                </a:lnTo>
                <a:lnTo>
                  <a:pt x="111454" y="24990"/>
                </a:lnTo>
                <a:lnTo>
                  <a:pt x="129228" y="15413"/>
                </a:lnTo>
                <a:lnTo>
                  <a:pt x="138540" y="11525"/>
                </a:lnTo>
                <a:lnTo>
                  <a:pt x="148557" y="7981"/>
                </a:lnTo>
                <a:lnTo>
                  <a:pt x="159046" y="4666"/>
                </a:lnTo>
                <a:lnTo>
                  <a:pt x="168896" y="2455"/>
                </a:lnTo>
                <a:lnTo>
                  <a:pt x="178320" y="982"/>
                </a:lnTo>
                <a:lnTo>
                  <a:pt x="187460" y="0"/>
                </a:lnTo>
                <a:lnTo>
                  <a:pt x="196411" y="298"/>
                </a:lnTo>
                <a:lnTo>
                  <a:pt x="205236" y="1448"/>
                </a:lnTo>
                <a:lnTo>
                  <a:pt x="213976" y="3168"/>
                </a:lnTo>
                <a:lnTo>
                  <a:pt x="220756" y="5267"/>
                </a:lnTo>
                <a:lnTo>
                  <a:pt x="230829" y="10139"/>
                </a:lnTo>
                <a:lnTo>
                  <a:pt x="241855" y="18238"/>
                </a:lnTo>
                <a:lnTo>
                  <a:pt x="244104" y="21029"/>
                </a:lnTo>
                <a:lnTo>
                  <a:pt x="245604" y="23841"/>
                </a:lnTo>
                <a:lnTo>
                  <a:pt x="246603" y="26670"/>
                </a:lnTo>
                <a:lnTo>
                  <a:pt x="247714" y="37431"/>
                </a:lnTo>
                <a:lnTo>
                  <a:pt x="248011" y="44302"/>
                </a:lnTo>
                <a:lnTo>
                  <a:pt x="247256" y="53644"/>
                </a:lnTo>
                <a:lnTo>
                  <a:pt x="245800" y="64636"/>
                </a:lnTo>
                <a:lnTo>
                  <a:pt x="243877" y="76725"/>
                </a:lnTo>
                <a:lnTo>
                  <a:pt x="241642" y="86690"/>
                </a:lnTo>
                <a:lnTo>
                  <a:pt x="239200" y="95239"/>
                </a:lnTo>
                <a:lnTo>
                  <a:pt x="228436" y="127196"/>
                </a:lnTo>
                <a:lnTo>
                  <a:pt x="223729" y="137483"/>
                </a:lnTo>
                <a:lnTo>
                  <a:pt x="217732" y="149103"/>
                </a:lnTo>
                <a:lnTo>
                  <a:pt x="210878" y="161612"/>
                </a:lnTo>
                <a:lnTo>
                  <a:pt x="202498" y="175666"/>
                </a:lnTo>
                <a:lnTo>
                  <a:pt x="183027" y="206522"/>
                </a:lnTo>
                <a:lnTo>
                  <a:pt x="174406" y="218942"/>
                </a:lnTo>
                <a:lnTo>
                  <a:pt x="166753" y="229126"/>
                </a:lnTo>
                <a:lnTo>
                  <a:pt x="159746" y="237821"/>
                </a:lnTo>
                <a:lnTo>
                  <a:pt x="152218" y="246475"/>
                </a:lnTo>
                <a:lnTo>
                  <a:pt x="144341" y="255102"/>
                </a:lnTo>
                <a:lnTo>
                  <a:pt x="136233" y="263711"/>
                </a:lnTo>
                <a:lnTo>
                  <a:pt x="114523" y="288515"/>
                </a:lnTo>
                <a:lnTo>
                  <a:pt x="91857" y="314780"/>
                </a:lnTo>
                <a:lnTo>
                  <a:pt x="75433" y="332803"/>
                </a:lnTo>
                <a:lnTo>
                  <a:pt x="66481" y="341229"/>
                </a:lnTo>
                <a:lnTo>
                  <a:pt x="56704" y="349703"/>
                </a:lnTo>
                <a:lnTo>
                  <a:pt x="27531" y="373732"/>
                </a:lnTo>
                <a:lnTo>
                  <a:pt x="27879" y="375182"/>
                </a:lnTo>
                <a:lnTo>
                  <a:pt x="30806" y="379333"/>
                </a:lnTo>
                <a:lnTo>
                  <a:pt x="33873" y="380822"/>
                </a:lnTo>
                <a:lnTo>
                  <a:pt x="42360" y="382475"/>
                </a:lnTo>
                <a:lnTo>
                  <a:pt x="52482" y="380670"/>
                </a:lnTo>
                <a:lnTo>
                  <a:pt x="62378" y="377645"/>
                </a:lnTo>
                <a:lnTo>
                  <a:pt x="69951" y="376301"/>
                </a:lnTo>
                <a:lnTo>
                  <a:pt x="79020" y="374038"/>
                </a:lnTo>
                <a:lnTo>
                  <a:pt x="106875" y="366442"/>
                </a:lnTo>
                <a:lnTo>
                  <a:pt x="124590" y="360797"/>
                </a:lnTo>
                <a:lnTo>
                  <a:pt x="164594" y="346905"/>
                </a:lnTo>
                <a:lnTo>
                  <a:pt x="180214" y="342058"/>
                </a:lnTo>
                <a:lnTo>
                  <a:pt x="192533" y="338826"/>
                </a:lnTo>
                <a:lnTo>
                  <a:pt x="202651" y="336671"/>
                </a:lnTo>
                <a:lnTo>
                  <a:pt x="211300" y="335235"/>
                </a:lnTo>
                <a:lnTo>
                  <a:pt x="218972" y="334278"/>
                </a:lnTo>
                <a:lnTo>
                  <a:pt x="225992" y="333639"/>
                </a:lnTo>
                <a:lnTo>
                  <a:pt x="236386" y="332262"/>
                </a:lnTo>
                <a:lnTo>
                  <a:pt x="273558" y="326723"/>
                </a:lnTo>
                <a:lnTo>
                  <a:pt x="281432" y="325746"/>
                </a:lnTo>
                <a:lnTo>
                  <a:pt x="287634" y="325094"/>
                </a:lnTo>
                <a:lnTo>
                  <a:pt x="292721" y="325612"/>
                </a:lnTo>
                <a:lnTo>
                  <a:pt x="297065" y="326909"/>
                </a:lnTo>
                <a:lnTo>
                  <a:pt x="300914" y="328727"/>
                </a:lnTo>
                <a:lnTo>
                  <a:pt x="310270" y="330747"/>
                </a:lnTo>
                <a:lnTo>
                  <a:pt x="315432" y="331285"/>
                </a:lnTo>
                <a:lnTo>
                  <a:pt x="318873" y="332597"/>
                </a:lnTo>
                <a:lnTo>
                  <a:pt x="321167" y="334424"/>
                </a:lnTo>
                <a:lnTo>
                  <a:pt x="322697" y="336594"/>
                </a:lnTo>
                <a:lnTo>
                  <a:pt x="324669" y="338041"/>
                </a:lnTo>
                <a:lnTo>
                  <a:pt x="333900" y="341983"/>
                </a:lnTo>
                <a:lnTo>
                  <a:pt x="339758" y="345444"/>
                </a:lnTo>
                <a:lnTo>
                  <a:pt x="360045" y="3580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53"/>
          <p:cNvSpPr/>
          <p:nvPr/>
        </p:nvSpPr>
        <p:spPr>
          <a:xfrm>
            <a:off x="3037875" y="5867224"/>
            <a:ext cx="252039" cy="450709"/>
          </a:xfrm>
          <a:custGeom>
            <a:avLst/>
            <a:gdLst/>
            <a:ahLst/>
            <a:cxnLst/>
            <a:rect l="0" t="0" r="0" b="0"/>
            <a:pathLst>
              <a:path w="252039" h="450709">
                <a:moveTo>
                  <a:pt x="8219" y="4938"/>
                </a:moveTo>
                <a:lnTo>
                  <a:pt x="3669" y="388"/>
                </a:lnTo>
                <a:lnTo>
                  <a:pt x="2328" y="0"/>
                </a:lnTo>
                <a:lnTo>
                  <a:pt x="1435" y="693"/>
                </a:lnTo>
                <a:lnTo>
                  <a:pt x="839" y="2108"/>
                </a:lnTo>
                <a:lnTo>
                  <a:pt x="0" y="8651"/>
                </a:lnTo>
                <a:lnTo>
                  <a:pt x="2344" y="16431"/>
                </a:lnTo>
                <a:lnTo>
                  <a:pt x="4303" y="21172"/>
                </a:lnTo>
                <a:lnTo>
                  <a:pt x="7513" y="31953"/>
                </a:lnTo>
                <a:lnTo>
                  <a:pt x="20181" y="78771"/>
                </a:lnTo>
                <a:lnTo>
                  <a:pt x="27188" y="102523"/>
                </a:lnTo>
                <a:lnTo>
                  <a:pt x="29438" y="112857"/>
                </a:lnTo>
                <a:lnTo>
                  <a:pt x="30938" y="122604"/>
                </a:lnTo>
                <a:lnTo>
                  <a:pt x="31938" y="131960"/>
                </a:lnTo>
                <a:lnTo>
                  <a:pt x="33556" y="141054"/>
                </a:lnTo>
                <a:lnTo>
                  <a:pt x="35588" y="149975"/>
                </a:lnTo>
                <a:lnTo>
                  <a:pt x="37895" y="158779"/>
                </a:lnTo>
                <a:lnTo>
                  <a:pt x="40386" y="167506"/>
                </a:lnTo>
                <a:lnTo>
                  <a:pt x="45693" y="184824"/>
                </a:lnTo>
                <a:lnTo>
                  <a:pt x="47489" y="194394"/>
                </a:lnTo>
                <a:lnTo>
                  <a:pt x="48687" y="204585"/>
                </a:lnTo>
                <a:lnTo>
                  <a:pt x="49485" y="215188"/>
                </a:lnTo>
                <a:lnTo>
                  <a:pt x="50970" y="225115"/>
                </a:lnTo>
                <a:lnTo>
                  <a:pt x="52912" y="234590"/>
                </a:lnTo>
                <a:lnTo>
                  <a:pt x="55159" y="243765"/>
                </a:lnTo>
                <a:lnTo>
                  <a:pt x="60197" y="266658"/>
                </a:lnTo>
                <a:lnTo>
                  <a:pt x="62874" y="279431"/>
                </a:lnTo>
                <a:lnTo>
                  <a:pt x="68388" y="308862"/>
                </a:lnTo>
                <a:lnTo>
                  <a:pt x="71192" y="324712"/>
                </a:lnTo>
                <a:lnTo>
                  <a:pt x="73061" y="337183"/>
                </a:lnTo>
                <a:lnTo>
                  <a:pt x="74307" y="347402"/>
                </a:lnTo>
                <a:lnTo>
                  <a:pt x="75138" y="356120"/>
                </a:lnTo>
                <a:lnTo>
                  <a:pt x="74739" y="362884"/>
                </a:lnTo>
                <a:lnTo>
                  <a:pt x="73521" y="368346"/>
                </a:lnTo>
                <a:lnTo>
                  <a:pt x="70580" y="375050"/>
                </a:lnTo>
                <a:lnTo>
                  <a:pt x="69796" y="375505"/>
                </a:lnTo>
                <a:lnTo>
                  <a:pt x="69273" y="374855"/>
                </a:lnTo>
                <a:lnTo>
                  <a:pt x="68692" y="371593"/>
                </a:lnTo>
                <a:lnTo>
                  <a:pt x="68319" y="361738"/>
                </a:lnTo>
                <a:lnTo>
                  <a:pt x="68254" y="317032"/>
                </a:lnTo>
                <a:lnTo>
                  <a:pt x="69198" y="302535"/>
                </a:lnTo>
                <a:lnTo>
                  <a:pt x="70779" y="290966"/>
                </a:lnTo>
                <a:lnTo>
                  <a:pt x="72786" y="281348"/>
                </a:lnTo>
                <a:lnTo>
                  <a:pt x="76029" y="270175"/>
                </a:lnTo>
                <a:lnTo>
                  <a:pt x="80096" y="257962"/>
                </a:lnTo>
                <a:lnTo>
                  <a:pt x="84712" y="245059"/>
                </a:lnTo>
                <a:lnTo>
                  <a:pt x="88742" y="234551"/>
                </a:lnTo>
                <a:lnTo>
                  <a:pt x="92381" y="225641"/>
                </a:lnTo>
                <a:lnTo>
                  <a:pt x="95760" y="217796"/>
                </a:lnTo>
                <a:lnTo>
                  <a:pt x="102054" y="203999"/>
                </a:lnTo>
                <a:lnTo>
                  <a:pt x="108979" y="191517"/>
                </a:lnTo>
                <a:lnTo>
                  <a:pt x="113492" y="185522"/>
                </a:lnTo>
                <a:lnTo>
                  <a:pt x="118406" y="179620"/>
                </a:lnTo>
                <a:lnTo>
                  <a:pt x="123587" y="174733"/>
                </a:lnTo>
                <a:lnTo>
                  <a:pt x="128946" y="170522"/>
                </a:lnTo>
                <a:lnTo>
                  <a:pt x="134424" y="166762"/>
                </a:lnTo>
                <a:lnTo>
                  <a:pt x="139029" y="164256"/>
                </a:lnTo>
                <a:lnTo>
                  <a:pt x="146684" y="161471"/>
                </a:lnTo>
                <a:lnTo>
                  <a:pt x="151012" y="159776"/>
                </a:lnTo>
                <a:lnTo>
                  <a:pt x="155802" y="157693"/>
                </a:lnTo>
                <a:lnTo>
                  <a:pt x="160900" y="155352"/>
                </a:lnTo>
                <a:lnTo>
                  <a:pt x="166204" y="153792"/>
                </a:lnTo>
                <a:lnTo>
                  <a:pt x="171645" y="152751"/>
                </a:lnTo>
                <a:lnTo>
                  <a:pt x="177178" y="152058"/>
                </a:lnTo>
                <a:lnTo>
                  <a:pt x="181818" y="151596"/>
                </a:lnTo>
                <a:lnTo>
                  <a:pt x="189515" y="151082"/>
                </a:lnTo>
                <a:lnTo>
                  <a:pt x="192900" y="151897"/>
                </a:lnTo>
                <a:lnTo>
                  <a:pt x="199202" y="155343"/>
                </a:lnTo>
                <a:lnTo>
                  <a:pt x="203169" y="157595"/>
                </a:lnTo>
                <a:lnTo>
                  <a:pt x="212656" y="162639"/>
                </a:lnTo>
                <a:lnTo>
                  <a:pt x="216901" y="165317"/>
                </a:lnTo>
                <a:lnTo>
                  <a:pt x="224156" y="170833"/>
                </a:lnTo>
                <a:lnTo>
                  <a:pt x="230557" y="176459"/>
                </a:lnTo>
                <a:lnTo>
                  <a:pt x="233597" y="179292"/>
                </a:lnTo>
                <a:lnTo>
                  <a:pt x="239515" y="187522"/>
                </a:lnTo>
                <a:lnTo>
                  <a:pt x="245320" y="197529"/>
                </a:lnTo>
                <a:lnTo>
                  <a:pt x="251075" y="208327"/>
                </a:lnTo>
                <a:lnTo>
                  <a:pt x="252038" y="215778"/>
                </a:lnTo>
                <a:lnTo>
                  <a:pt x="251728" y="224556"/>
                </a:lnTo>
                <a:lnTo>
                  <a:pt x="250568" y="234217"/>
                </a:lnTo>
                <a:lnTo>
                  <a:pt x="249795" y="242563"/>
                </a:lnTo>
                <a:lnTo>
                  <a:pt x="249280" y="250032"/>
                </a:lnTo>
                <a:lnTo>
                  <a:pt x="248936" y="256917"/>
                </a:lnTo>
                <a:lnTo>
                  <a:pt x="246802" y="265316"/>
                </a:lnTo>
                <a:lnTo>
                  <a:pt x="243475" y="274727"/>
                </a:lnTo>
                <a:lnTo>
                  <a:pt x="239352" y="284810"/>
                </a:lnTo>
                <a:lnTo>
                  <a:pt x="235650" y="294389"/>
                </a:lnTo>
                <a:lnTo>
                  <a:pt x="228998" y="312653"/>
                </a:lnTo>
                <a:lnTo>
                  <a:pt x="223032" y="322476"/>
                </a:lnTo>
                <a:lnTo>
                  <a:pt x="215246" y="332835"/>
                </a:lnTo>
                <a:lnTo>
                  <a:pt x="206244" y="343551"/>
                </a:lnTo>
                <a:lnTo>
                  <a:pt x="188623" y="365618"/>
                </a:lnTo>
                <a:lnTo>
                  <a:pt x="179923" y="376836"/>
                </a:lnTo>
                <a:lnTo>
                  <a:pt x="171266" y="385268"/>
                </a:lnTo>
                <a:lnTo>
                  <a:pt x="162637" y="391841"/>
                </a:lnTo>
                <a:lnTo>
                  <a:pt x="154027" y="397176"/>
                </a:lnTo>
                <a:lnTo>
                  <a:pt x="146382" y="402638"/>
                </a:lnTo>
                <a:lnTo>
                  <a:pt x="139380" y="408184"/>
                </a:lnTo>
                <a:lnTo>
                  <a:pt x="132808" y="413786"/>
                </a:lnTo>
                <a:lnTo>
                  <a:pt x="127473" y="418473"/>
                </a:lnTo>
                <a:lnTo>
                  <a:pt x="119006" y="426222"/>
                </a:lnTo>
                <a:lnTo>
                  <a:pt x="113510" y="429621"/>
                </a:lnTo>
                <a:lnTo>
                  <a:pt x="106988" y="432841"/>
                </a:lnTo>
                <a:lnTo>
                  <a:pt x="99783" y="435939"/>
                </a:lnTo>
                <a:lnTo>
                  <a:pt x="92122" y="438957"/>
                </a:lnTo>
                <a:lnTo>
                  <a:pt x="75989" y="444851"/>
                </a:lnTo>
                <a:lnTo>
                  <a:pt x="68639" y="446803"/>
                </a:lnTo>
                <a:lnTo>
                  <a:pt x="61835" y="448105"/>
                </a:lnTo>
                <a:lnTo>
                  <a:pt x="55393" y="448973"/>
                </a:lnTo>
                <a:lnTo>
                  <a:pt x="50146" y="449551"/>
                </a:lnTo>
                <a:lnTo>
                  <a:pt x="45695" y="449937"/>
                </a:lnTo>
                <a:lnTo>
                  <a:pt x="36260" y="450556"/>
                </a:lnTo>
                <a:lnTo>
                  <a:pt x="32429" y="450641"/>
                </a:lnTo>
                <a:lnTo>
                  <a:pt x="25364" y="450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54"/>
          <p:cNvSpPr/>
          <p:nvPr/>
        </p:nvSpPr>
        <p:spPr>
          <a:xfrm>
            <a:off x="3354704" y="6009322"/>
            <a:ext cx="317184" cy="34291"/>
          </a:xfrm>
          <a:custGeom>
            <a:avLst/>
            <a:gdLst/>
            <a:ahLst/>
            <a:cxnLst/>
            <a:rect l="0" t="0" r="0" b="0"/>
            <a:pathLst>
              <a:path w="317184" h="34291">
                <a:moveTo>
                  <a:pt x="0" y="34290"/>
                </a:moveTo>
                <a:lnTo>
                  <a:pt x="18204" y="29740"/>
                </a:lnTo>
                <a:lnTo>
                  <a:pt x="25471" y="28398"/>
                </a:lnTo>
                <a:lnTo>
                  <a:pt x="32221" y="27505"/>
                </a:lnTo>
                <a:lnTo>
                  <a:pt x="38626" y="26909"/>
                </a:lnTo>
                <a:lnTo>
                  <a:pt x="44801" y="26512"/>
                </a:lnTo>
                <a:lnTo>
                  <a:pt x="50822" y="26247"/>
                </a:lnTo>
                <a:lnTo>
                  <a:pt x="56742" y="26071"/>
                </a:lnTo>
                <a:lnTo>
                  <a:pt x="68308" y="25001"/>
                </a:lnTo>
                <a:lnTo>
                  <a:pt x="101479" y="21271"/>
                </a:lnTo>
                <a:lnTo>
                  <a:pt x="116231" y="19896"/>
                </a:lnTo>
                <a:lnTo>
                  <a:pt x="128922" y="18979"/>
                </a:lnTo>
                <a:lnTo>
                  <a:pt x="140241" y="18368"/>
                </a:lnTo>
                <a:lnTo>
                  <a:pt x="160437" y="17689"/>
                </a:lnTo>
                <a:lnTo>
                  <a:pt x="196686" y="17252"/>
                </a:lnTo>
                <a:lnTo>
                  <a:pt x="209229" y="16264"/>
                </a:lnTo>
                <a:lnTo>
                  <a:pt x="254928" y="11275"/>
                </a:lnTo>
                <a:lnTo>
                  <a:pt x="267107" y="10374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55"/>
          <p:cNvSpPr/>
          <p:nvPr/>
        </p:nvSpPr>
        <p:spPr>
          <a:xfrm>
            <a:off x="3400848" y="6120765"/>
            <a:ext cx="305330" cy="39229"/>
          </a:xfrm>
          <a:custGeom>
            <a:avLst/>
            <a:gdLst/>
            <a:ahLst/>
            <a:cxnLst/>
            <a:rect l="0" t="0" r="0" b="0"/>
            <a:pathLst>
              <a:path w="305330" h="39229">
                <a:moveTo>
                  <a:pt x="13864" y="34289"/>
                </a:moveTo>
                <a:lnTo>
                  <a:pt x="211" y="38841"/>
                </a:lnTo>
                <a:lnTo>
                  <a:pt x="0" y="39228"/>
                </a:lnTo>
                <a:lnTo>
                  <a:pt x="3668" y="38535"/>
                </a:lnTo>
                <a:lnTo>
                  <a:pt x="9925" y="37120"/>
                </a:lnTo>
                <a:lnTo>
                  <a:pt x="16953" y="35224"/>
                </a:lnTo>
                <a:lnTo>
                  <a:pt x="32382" y="30577"/>
                </a:lnTo>
                <a:lnTo>
                  <a:pt x="39544" y="28005"/>
                </a:lnTo>
                <a:lnTo>
                  <a:pt x="46224" y="25337"/>
                </a:lnTo>
                <a:lnTo>
                  <a:pt x="52583" y="22606"/>
                </a:lnTo>
                <a:lnTo>
                  <a:pt x="62536" y="19833"/>
                </a:lnTo>
                <a:lnTo>
                  <a:pt x="74887" y="17032"/>
                </a:lnTo>
                <a:lnTo>
                  <a:pt x="88836" y="14212"/>
                </a:lnTo>
                <a:lnTo>
                  <a:pt x="100993" y="12332"/>
                </a:lnTo>
                <a:lnTo>
                  <a:pt x="111955" y="11079"/>
                </a:lnTo>
                <a:lnTo>
                  <a:pt x="122121" y="10243"/>
                </a:lnTo>
                <a:lnTo>
                  <a:pt x="130802" y="9686"/>
                </a:lnTo>
                <a:lnTo>
                  <a:pt x="145529" y="9067"/>
                </a:lnTo>
                <a:lnTo>
                  <a:pt x="164530" y="8719"/>
                </a:lnTo>
                <a:lnTo>
                  <a:pt x="233885" y="8573"/>
                </a:lnTo>
                <a:lnTo>
                  <a:pt x="239603" y="7621"/>
                </a:lnTo>
                <a:lnTo>
                  <a:pt x="245319" y="6033"/>
                </a:lnTo>
                <a:lnTo>
                  <a:pt x="251034" y="4022"/>
                </a:lnTo>
                <a:lnTo>
                  <a:pt x="256750" y="2681"/>
                </a:lnTo>
                <a:lnTo>
                  <a:pt x="262466" y="1788"/>
                </a:lnTo>
                <a:lnTo>
                  <a:pt x="268181" y="1191"/>
                </a:lnTo>
                <a:lnTo>
                  <a:pt x="277071" y="529"/>
                </a:lnTo>
                <a:lnTo>
                  <a:pt x="284197" y="235"/>
                </a:lnTo>
                <a:lnTo>
                  <a:pt x="287431" y="157"/>
                </a:lnTo>
                <a:lnTo>
                  <a:pt x="3053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56"/>
          <p:cNvSpPr/>
          <p:nvPr/>
        </p:nvSpPr>
        <p:spPr>
          <a:xfrm>
            <a:off x="3826192" y="6009322"/>
            <a:ext cx="205741" cy="42864"/>
          </a:xfrm>
          <a:custGeom>
            <a:avLst/>
            <a:gdLst/>
            <a:ahLst/>
            <a:cxnLst/>
            <a:rect l="0" t="0" r="0" b="0"/>
            <a:pathLst>
              <a:path w="205741" h="42864">
                <a:moveTo>
                  <a:pt x="0" y="42863"/>
                </a:moveTo>
                <a:lnTo>
                  <a:pt x="13653" y="38312"/>
                </a:lnTo>
                <a:lnTo>
                  <a:pt x="22437" y="36019"/>
                </a:lnTo>
                <a:lnTo>
                  <a:pt x="44897" y="30931"/>
                </a:lnTo>
                <a:lnTo>
                  <a:pt x="55648" y="28241"/>
                </a:lnTo>
                <a:lnTo>
                  <a:pt x="65674" y="25495"/>
                </a:lnTo>
                <a:lnTo>
                  <a:pt x="75215" y="22712"/>
                </a:lnTo>
                <a:lnTo>
                  <a:pt x="83481" y="20856"/>
                </a:lnTo>
                <a:lnTo>
                  <a:pt x="90896" y="19620"/>
                </a:lnTo>
                <a:lnTo>
                  <a:pt x="97745" y="18795"/>
                </a:lnTo>
                <a:lnTo>
                  <a:pt x="104216" y="17292"/>
                </a:lnTo>
                <a:lnTo>
                  <a:pt x="110435" y="15338"/>
                </a:lnTo>
                <a:lnTo>
                  <a:pt x="116486" y="13083"/>
                </a:lnTo>
                <a:lnTo>
                  <a:pt x="123377" y="11580"/>
                </a:lnTo>
                <a:lnTo>
                  <a:pt x="130829" y="10577"/>
                </a:lnTo>
                <a:lnTo>
                  <a:pt x="138654" y="9909"/>
                </a:lnTo>
                <a:lnTo>
                  <a:pt x="146729" y="9464"/>
                </a:lnTo>
                <a:lnTo>
                  <a:pt x="163320" y="8969"/>
                </a:lnTo>
                <a:lnTo>
                  <a:pt x="170793" y="7884"/>
                </a:lnTo>
                <a:lnTo>
                  <a:pt x="177679" y="620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57"/>
          <p:cNvSpPr/>
          <p:nvPr/>
        </p:nvSpPr>
        <p:spPr>
          <a:xfrm>
            <a:off x="4139031" y="5735899"/>
            <a:ext cx="235625" cy="475055"/>
          </a:xfrm>
          <a:custGeom>
            <a:avLst/>
            <a:gdLst/>
            <a:ahLst/>
            <a:cxnLst/>
            <a:rect l="0" t="0" r="0" b="0"/>
            <a:pathLst>
              <a:path w="235625" h="475055">
                <a:moveTo>
                  <a:pt x="175794" y="76255"/>
                </a:moveTo>
                <a:lnTo>
                  <a:pt x="166692" y="67154"/>
                </a:lnTo>
                <a:lnTo>
                  <a:pt x="163058" y="64472"/>
                </a:lnTo>
                <a:lnTo>
                  <a:pt x="156481" y="61494"/>
                </a:lnTo>
                <a:lnTo>
                  <a:pt x="152441" y="60700"/>
                </a:lnTo>
                <a:lnTo>
                  <a:pt x="147843" y="60170"/>
                </a:lnTo>
                <a:lnTo>
                  <a:pt x="142872" y="59817"/>
                </a:lnTo>
                <a:lnTo>
                  <a:pt x="124649" y="59425"/>
                </a:lnTo>
                <a:lnTo>
                  <a:pt x="113122" y="59320"/>
                </a:lnTo>
                <a:lnTo>
                  <a:pt x="101627" y="60203"/>
                </a:lnTo>
                <a:lnTo>
                  <a:pt x="90155" y="61744"/>
                </a:lnTo>
                <a:lnTo>
                  <a:pt x="78696" y="63723"/>
                </a:lnTo>
                <a:lnTo>
                  <a:pt x="70104" y="65043"/>
                </a:lnTo>
                <a:lnTo>
                  <a:pt x="63424" y="65923"/>
                </a:lnTo>
                <a:lnTo>
                  <a:pt x="58018" y="66510"/>
                </a:lnTo>
                <a:lnTo>
                  <a:pt x="51557" y="68806"/>
                </a:lnTo>
                <a:lnTo>
                  <a:pt x="44391" y="72242"/>
                </a:lnTo>
                <a:lnTo>
                  <a:pt x="36757" y="76437"/>
                </a:lnTo>
                <a:lnTo>
                  <a:pt x="28810" y="81139"/>
                </a:lnTo>
                <a:lnTo>
                  <a:pt x="12360" y="91444"/>
                </a:lnTo>
                <a:lnTo>
                  <a:pt x="6830" y="95906"/>
                </a:lnTo>
                <a:lnTo>
                  <a:pt x="3144" y="99833"/>
                </a:lnTo>
                <a:lnTo>
                  <a:pt x="686" y="103404"/>
                </a:lnTo>
                <a:lnTo>
                  <a:pt x="0" y="107690"/>
                </a:lnTo>
                <a:lnTo>
                  <a:pt x="2634" y="121870"/>
                </a:lnTo>
                <a:lnTo>
                  <a:pt x="3584" y="129232"/>
                </a:lnTo>
                <a:lnTo>
                  <a:pt x="5742" y="132528"/>
                </a:lnTo>
                <a:lnTo>
                  <a:pt x="9086" y="135678"/>
                </a:lnTo>
                <a:lnTo>
                  <a:pt x="13220" y="138731"/>
                </a:lnTo>
                <a:lnTo>
                  <a:pt x="20739" y="143623"/>
                </a:lnTo>
                <a:lnTo>
                  <a:pt x="61945" y="169467"/>
                </a:lnTo>
                <a:lnTo>
                  <a:pt x="71320" y="175544"/>
                </a:lnTo>
                <a:lnTo>
                  <a:pt x="79474" y="180548"/>
                </a:lnTo>
                <a:lnTo>
                  <a:pt x="86816" y="184837"/>
                </a:lnTo>
                <a:lnTo>
                  <a:pt x="93615" y="188648"/>
                </a:lnTo>
                <a:lnTo>
                  <a:pt x="100053" y="193094"/>
                </a:lnTo>
                <a:lnTo>
                  <a:pt x="106250" y="197963"/>
                </a:lnTo>
                <a:lnTo>
                  <a:pt x="112286" y="203114"/>
                </a:lnTo>
                <a:lnTo>
                  <a:pt x="118215" y="207500"/>
                </a:lnTo>
                <a:lnTo>
                  <a:pt x="124073" y="211377"/>
                </a:lnTo>
                <a:lnTo>
                  <a:pt x="129883" y="214914"/>
                </a:lnTo>
                <a:lnTo>
                  <a:pt x="134709" y="219177"/>
                </a:lnTo>
                <a:lnTo>
                  <a:pt x="138879" y="223924"/>
                </a:lnTo>
                <a:lnTo>
                  <a:pt x="146052" y="235231"/>
                </a:lnTo>
                <a:lnTo>
                  <a:pt x="152415" y="249781"/>
                </a:lnTo>
                <a:lnTo>
                  <a:pt x="156398" y="256710"/>
                </a:lnTo>
                <a:lnTo>
                  <a:pt x="160958" y="263233"/>
                </a:lnTo>
                <a:lnTo>
                  <a:pt x="165903" y="269487"/>
                </a:lnTo>
                <a:lnTo>
                  <a:pt x="171398" y="281516"/>
                </a:lnTo>
                <a:lnTo>
                  <a:pt x="172863" y="287391"/>
                </a:lnTo>
                <a:lnTo>
                  <a:pt x="174792" y="297023"/>
                </a:lnTo>
                <a:lnTo>
                  <a:pt x="179476" y="322964"/>
                </a:lnTo>
                <a:lnTo>
                  <a:pt x="181106" y="334073"/>
                </a:lnTo>
                <a:lnTo>
                  <a:pt x="182192" y="343384"/>
                </a:lnTo>
                <a:lnTo>
                  <a:pt x="182917" y="351496"/>
                </a:lnTo>
                <a:lnTo>
                  <a:pt x="183400" y="359762"/>
                </a:lnTo>
                <a:lnTo>
                  <a:pt x="183936" y="376566"/>
                </a:lnTo>
                <a:lnTo>
                  <a:pt x="183127" y="388858"/>
                </a:lnTo>
                <a:lnTo>
                  <a:pt x="181635" y="403720"/>
                </a:lnTo>
                <a:lnTo>
                  <a:pt x="179688" y="420295"/>
                </a:lnTo>
                <a:lnTo>
                  <a:pt x="177438" y="432297"/>
                </a:lnTo>
                <a:lnTo>
                  <a:pt x="174985" y="441252"/>
                </a:lnTo>
                <a:lnTo>
                  <a:pt x="169719" y="453741"/>
                </a:lnTo>
                <a:lnTo>
                  <a:pt x="164204" y="462467"/>
                </a:lnTo>
                <a:lnTo>
                  <a:pt x="160447" y="465175"/>
                </a:lnTo>
                <a:lnTo>
                  <a:pt x="156038" y="466980"/>
                </a:lnTo>
                <a:lnTo>
                  <a:pt x="151193" y="468184"/>
                </a:lnTo>
                <a:lnTo>
                  <a:pt x="147010" y="469939"/>
                </a:lnTo>
                <a:lnTo>
                  <a:pt x="139823" y="474428"/>
                </a:lnTo>
                <a:lnTo>
                  <a:pt x="136574" y="475054"/>
                </a:lnTo>
                <a:lnTo>
                  <a:pt x="133454" y="474519"/>
                </a:lnTo>
                <a:lnTo>
                  <a:pt x="127449" y="472337"/>
                </a:lnTo>
                <a:lnTo>
                  <a:pt x="121604" y="471367"/>
                </a:lnTo>
                <a:lnTo>
                  <a:pt x="118712" y="470155"/>
                </a:lnTo>
                <a:lnTo>
                  <a:pt x="112959" y="466270"/>
                </a:lnTo>
                <a:lnTo>
                  <a:pt x="107227" y="461368"/>
                </a:lnTo>
                <a:lnTo>
                  <a:pt x="104365" y="458727"/>
                </a:lnTo>
                <a:lnTo>
                  <a:pt x="102457" y="456014"/>
                </a:lnTo>
                <a:lnTo>
                  <a:pt x="100337" y="450460"/>
                </a:lnTo>
                <a:lnTo>
                  <a:pt x="99395" y="437196"/>
                </a:lnTo>
                <a:lnTo>
                  <a:pt x="98976" y="416696"/>
                </a:lnTo>
                <a:lnTo>
                  <a:pt x="98790" y="388535"/>
                </a:lnTo>
                <a:lnTo>
                  <a:pt x="99693" y="375882"/>
                </a:lnTo>
                <a:lnTo>
                  <a:pt x="101247" y="364589"/>
                </a:lnTo>
                <a:lnTo>
                  <a:pt x="103236" y="354202"/>
                </a:lnTo>
                <a:lnTo>
                  <a:pt x="107420" y="337753"/>
                </a:lnTo>
                <a:lnTo>
                  <a:pt x="119688" y="294077"/>
                </a:lnTo>
                <a:lnTo>
                  <a:pt x="126959" y="272905"/>
                </a:lnTo>
                <a:lnTo>
                  <a:pt x="134665" y="253076"/>
                </a:lnTo>
                <a:lnTo>
                  <a:pt x="161702" y="190241"/>
                </a:lnTo>
                <a:lnTo>
                  <a:pt x="172114" y="166534"/>
                </a:lnTo>
                <a:lnTo>
                  <a:pt x="181913" y="145966"/>
                </a:lnTo>
                <a:lnTo>
                  <a:pt x="191303" y="127492"/>
                </a:lnTo>
                <a:lnTo>
                  <a:pt x="200421" y="110413"/>
                </a:lnTo>
                <a:lnTo>
                  <a:pt x="207452" y="96170"/>
                </a:lnTo>
                <a:lnTo>
                  <a:pt x="213092" y="83817"/>
                </a:lnTo>
                <a:lnTo>
                  <a:pt x="217804" y="72724"/>
                </a:lnTo>
                <a:lnTo>
                  <a:pt x="221898" y="64376"/>
                </a:lnTo>
                <a:lnTo>
                  <a:pt x="228987" y="52561"/>
                </a:lnTo>
                <a:lnTo>
                  <a:pt x="232773" y="41595"/>
                </a:lnTo>
                <a:lnTo>
                  <a:pt x="234903" y="27251"/>
                </a:lnTo>
                <a:lnTo>
                  <a:pt x="235535" y="14428"/>
                </a:lnTo>
                <a:lnTo>
                  <a:pt x="235624" y="9320"/>
                </a:lnTo>
                <a:lnTo>
                  <a:pt x="234731" y="5914"/>
                </a:lnTo>
                <a:lnTo>
                  <a:pt x="233182" y="3644"/>
                </a:lnTo>
                <a:lnTo>
                  <a:pt x="231197" y="2130"/>
                </a:lnTo>
                <a:lnTo>
                  <a:pt x="228922" y="1121"/>
                </a:lnTo>
                <a:lnTo>
                  <a:pt x="223854" y="0"/>
                </a:lnTo>
                <a:lnTo>
                  <a:pt x="221169" y="653"/>
                </a:lnTo>
                <a:lnTo>
                  <a:pt x="218426" y="2042"/>
                </a:lnTo>
                <a:lnTo>
                  <a:pt x="210084" y="76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58"/>
          <p:cNvSpPr/>
          <p:nvPr/>
        </p:nvSpPr>
        <p:spPr>
          <a:xfrm>
            <a:off x="6329865" y="3669491"/>
            <a:ext cx="290963" cy="548180"/>
          </a:xfrm>
          <a:custGeom>
            <a:avLst/>
            <a:gdLst/>
            <a:ahLst/>
            <a:cxnLst/>
            <a:rect l="0" t="0" r="0" b="0"/>
            <a:pathLst>
              <a:path w="290963" h="548180">
                <a:moveTo>
                  <a:pt x="290962" y="59546"/>
                </a:moveTo>
                <a:lnTo>
                  <a:pt x="271649" y="40233"/>
                </a:lnTo>
                <a:lnTo>
                  <a:pt x="267609" y="38098"/>
                </a:lnTo>
                <a:lnTo>
                  <a:pt x="263011" y="36675"/>
                </a:lnTo>
                <a:lnTo>
                  <a:pt x="258041" y="35726"/>
                </a:lnTo>
                <a:lnTo>
                  <a:pt x="249978" y="32132"/>
                </a:lnTo>
                <a:lnTo>
                  <a:pt x="242267" y="27360"/>
                </a:lnTo>
                <a:lnTo>
                  <a:pt x="237544" y="24754"/>
                </a:lnTo>
                <a:lnTo>
                  <a:pt x="232491" y="22063"/>
                </a:lnTo>
                <a:lnTo>
                  <a:pt x="224334" y="19075"/>
                </a:lnTo>
                <a:lnTo>
                  <a:pt x="216582" y="17746"/>
                </a:lnTo>
                <a:lnTo>
                  <a:pt x="211848" y="17392"/>
                </a:lnTo>
                <a:lnTo>
                  <a:pt x="206787" y="17156"/>
                </a:lnTo>
                <a:lnTo>
                  <a:pt x="200555" y="16046"/>
                </a:lnTo>
                <a:lnTo>
                  <a:pt x="193543" y="14354"/>
                </a:lnTo>
                <a:lnTo>
                  <a:pt x="186011" y="12273"/>
                </a:lnTo>
                <a:lnTo>
                  <a:pt x="179084" y="9933"/>
                </a:lnTo>
                <a:lnTo>
                  <a:pt x="172562" y="7420"/>
                </a:lnTo>
                <a:lnTo>
                  <a:pt x="166309" y="4793"/>
                </a:lnTo>
                <a:lnTo>
                  <a:pt x="160235" y="3042"/>
                </a:lnTo>
                <a:lnTo>
                  <a:pt x="154281" y="1874"/>
                </a:lnTo>
                <a:lnTo>
                  <a:pt x="148406" y="1096"/>
                </a:lnTo>
                <a:lnTo>
                  <a:pt x="142585" y="577"/>
                </a:lnTo>
                <a:lnTo>
                  <a:pt x="136799" y="231"/>
                </a:lnTo>
                <a:lnTo>
                  <a:pt x="131037" y="0"/>
                </a:lnTo>
                <a:lnTo>
                  <a:pt x="123385" y="799"/>
                </a:lnTo>
                <a:lnTo>
                  <a:pt x="114474" y="2284"/>
                </a:lnTo>
                <a:lnTo>
                  <a:pt x="104724" y="4226"/>
                </a:lnTo>
                <a:lnTo>
                  <a:pt x="97270" y="5521"/>
                </a:lnTo>
                <a:lnTo>
                  <a:pt x="91350" y="6385"/>
                </a:lnTo>
                <a:lnTo>
                  <a:pt x="86449" y="6960"/>
                </a:lnTo>
                <a:lnTo>
                  <a:pt x="81278" y="8296"/>
                </a:lnTo>
                <a:lnTo>
                  <a:pt x="75925" y="10140"/>
                </a:lnTo>
                <a:lnTo>
                  <a:pt x="70452" y="12321"/>
                </a:lnTo>
                <a:lnTo>
                  <a:pt x="64897" y="14728"/>
                </a:lnTo>
                <a:lnTo>
                  <a:pt x="53646" y="19942"/>
                </a:lnTo>
                <a:lnTo>
                  <a:pt x="44836" y="25434"/>
                </a:lnTo>
                <a:lnTo>
                  <a:pt x="41153" y="28232"/>
                </a:lnTo>
                <a:lnTo>
                  <a:pt x="34521" y="36421"/>
                </a:lnTo>
                <a:lnTo>
                  <a:pt x="31419" y="41272"/>
                </a:lnTo>
                <a:lnTo>
                  <a:pt x="25432" y="56822"/>
                </a:lnTo>
                <a:lnTo>
                  <a:pt x="22502" y="66303"/>
                </a:lnTo>
                <a:lnTo>
                  <a:pt x="16706" y="81916"/>
                </a:lnTo>
                <a:lnTo>
                  <a:pt x="10956" y="95206"/>
                </a:lnTo>
                <a:lnTo>
                  <a:pt x="5225" y="107462"/>
                </a:lnTo>
                <a:lnTo>
                  <a:pt x="3315" y="117208"/>
                </a:lnTo>
                <a:lnTo>
                  <a:pt x="2043" y="129420"/>
                </a:lnTo>
                <a:lnTo>
                  <a:pt x="1194" y="143276"/>
                </a:lnTo>
                <a:lnTo>
                  <a:pt x="252" y="176452"/>
                </a:lnTo>
                <a:lnTo>
                  <a:pt x="0" y="194633"/>
                </a:lnTo>
                <a:lnTo>
                  <a:pt x="1738" y="218184"/>
                </a:lnTo>
                <a:lnTo>
                  <a:pt x="4801" y="245315"/>
                </a:lnTo>
                <a:lnTo>
                  <a:pt x="8748" y="274832"/>
                </a:lnTo>
                <a:lnTo>
                  <a:pt x="11379" y="298320"/>
                </a:lnTo>
                <a:lnTo>
                  <a:pt x="13133" y="317789"/>
                </a:lnTo>
                <a:lnTo>
                  <a:pt x="16035" y="355295"/>
                </a:lnTo>
                <a:lnTo>
                  <a:pt x="20500" y="403715"/>
                </a:lnTo>
                <a:lnTo>
                  <a:pt x="22072" y="429962"/>
                </a:lnTo>
                <a:lnTo>
                  <a:pt x="23818" y="484525"/>
                </a:lnTo>
                <a:lnTo>
                  <a:pt x="23331" y="503838"/>
                </a:lnTo>
                <a:lnTo>
                  <a:pt x="22054" y="517666"/>
                </a:lnTo>
                <a:lnTo>
                  <a:pt x="8069" y="5481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59"/>
          <p:cNvSpPr/>
          <p:nvPr/>
        </p:nvSpPr>
        <p:spPr>
          <a:xfrm>
            <a:off x="6097904" y="3951957"/>
            <a:ext cx="488634" cy="111409"/>
          </a:xfrm>
          <a:custGeom>
            <a:avLst/>
            <a:gdLst/>
            <a:ahLst/>
            <a:cxnLst/>
            <a:rect l="0" t="0" r="0" b="0"/>
            <a:pathLst>
              <a:path w="488634" h="111409">
                <a:moveTo>
                  <a:pt x="0" y="111408"/>
                </a:moveTo>
                <a:lnTo>
                  <a:pt x="4551" y="97755"/>
                </a:lnTo>
                <a:lnTo>
                  <a:pt x="7797" y="92781"/>
                </a:lnTo>
                <a:lnTo>
                  <a:pt x="11866" y="88512"/>
                </a:lnTo>
                <a:lnTo>
                  <a:pt x="16483" y="84714"/>
                </a:lnTo>
                <a:lnTo>
                  <a:pt x="21466" y="81229"/>
                </a:lnTo>
                <a:lnTo>
                  <a:pt x="26694" y="77954"/>
                </a:lnTo>
                <a:lnTo>
                  <a:pt x="32083" y="74818"/>
                </a:lnTo>
                <a:lnTo>
                  <a:pt x="38535" y="71774"/>
                </a:lnTo>
                <a:lnTo>
                  <a:pt x="45692" y="68793"/>
                </a:lnTo>
                <a:lnTo>
                  <a:pt x="53322" y="65853"/>
                </a:lnTo>
                <a:lnTo>
                  <a:pt x="69419" y="60046"/>
                </a:lnTo>
                <a:lnTo>
                  <a:pt x="77712" y="57164"/>
                </a:lnTo>
                <a:lnTo>
                  <a:pt x="87050" y="54290"/>
                </a:lnTo>
                <a:lnTo>
                  <a:pt x="169489" y="31224"/>
                </a:lnTo>
                <a:lnTo>
                  <a:pt x="233305" y="14606"/>
                </a:lnTo>
                <a:lnTo>
                  <a:pt x="244119" y="12583"/>
                </a:lnTo>
                <a:lnTo>
                  <a:pt x="254186" y="11235"/>
                </a:lnTo>
                <a:lnTo>
                  <a:pt x="263756" y="10336"/>
                </a:lnTo>
                <a:lnTo>
                  <a:pt x="292168" y="6797"/>
                </a:lnTo>
                <a:lnTo>
                  <a:pt x="309078" y="4520"/>
                </a:lnTo>
                <a:lnTo>
                  <a:pt x="325115" y="3001"/>
                </a:lnTo>
                <a:lnTo>
                  <a:pt x="340568" y="1990"/>
                </a:lnTo>
                <a:lnTo>
                  <a:pt x="368534" y="865"/>
                </a:lnTo>
                <a:lnTo>
                  <a:pt x="400343" y="231"/>
                </a:lnTo>
                <a:lnTo>
                  <a:pt x="436331" y="0"/>
                </a:lnTo>
                <a:lnTo>
                  <a:pt x="449196" y="2521"/>
                </a:lnTo>
                <a:lnTo>
                  <a:pt x="463485" y="5863"/>
                </a:lnTo>
                <a:lnTo>
                  <a:pt x="469963" y="6755"/>
                </a:lnTo>
                <a:lnTo>
                  <a:pt x="488633" y="85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60"/>
          <p:cNvSpPr/>
          <p:nvPr/>
        </p:nvSpPr>
        <p:spPr>
          <a:xfrm>
            <a:off x="6561414" y="3694747"/>
            <a:ext cx="196574" cy="505261"/>
          </a:xfrm>
          <a:custGeom>
            <a:avLst/>
            <a:gdLst/>
            <a:ahLst/>
            <a:cxnLst/>
            <a:rect l="0" t="0" r="0" b="0"/>
            <a:pathLst>
              <a:path w="196574" h="505261">
                <a:moveTo>
                  <a:pt x="196573" y="0"/>
                </a:moveTo>
                <a:lnTo>
                  <a:pt x="177260" y="19313"/>
                </a:lnTo>
                <a:lnTo>
                  <a:pt x="171316" y="26210"/>
                </a:lnTo>
                <a:lnTo>
                  <a:pt x="154550" y="46574"/>
                </a:lnTo>
                <a:lnTo>
                  <a:pt x="146650" y="55814"/>
                </a:lnTo>
                <a:lnTo>
                  <a:pt x="139479" y="63880"/>
                </a:lnTo>
                <a:lnTo>
                  <a:pt x="132792" y="71161"/>
                </a:lnTo>
                <a:lnTo>
                  <a:pt x="122621" y="84588"/>
                </a:lnTo>
                <a:lnTo>
                  <a:pt x="96078" y="122368"/>
                </a:lnTo>
                <a:lnTo>
                  <a:pt x="83857" y="142538"/>
                </a:lnTo>
                <a:lnTo>
                  <a:pt x="72851" y="162653"/>
                </a:lnTo>
                <a:lnTo>
                  <a:pt x="62656" y="182731"/>
                </a:lnTo>
                <a:lnTo>
                  <a:pt x="53955" y="198973"/>
                </a:lnTo>
                <a:lnTo>
                  <a:pt x="46250" y="212659"/>
                </a:lnTo>
                <a:lnTo>
                  <a:pt x="39207" y="224640"/>
                </a:lnTo>
                <a:lnTo>
                  <a:pt x="34513" y="235485"/>
                </a:lnTo>
                <a:lnTo>
                  <a:pt x="31383" y="245572"/>
                </a:lnTo>
                <a:lnTo>
                  <a:pt x="29296" y="255155"/>
                </a:lnTo>
                <a:lnTo>
                  <a:pt x="26000" y="267258"/>
                </a:lnTo>
                <a:lnTo>
                  <a:pt x="17258" y="295947"/>
                </a:lnTo>
                <a:lnTo>
                  <a:pt x="6177" y="330575"/>
                </a:lnTo>
                <a:lnTo>
                  <a:pt x="3920" y="342304"/>
                </a:lnTo>
                <a:lnTo>
                  <a:pt x="2415" y="354885"/>
                </a:lnTo>
                <a:lnTo>
                  <a:pt x="1412" y="368035"/>
                </a:lnTo>
                <a:lnTo>
                  <a:pt x="743" y="379659"/>
                </a:lnTo>
                <a:lnTo>
                  <a:pt x="0" y="400195"/>
                </a:lnTo>
                <a:lnTo>
                  <a:pt x="755" y="408719"/>
                </a:lnTo>
                <a:lnTo>
                  <a:pt x="4132" y="423271"/>
                </a:lnTo>
                <a:lnTo>
                  <a:pt x="7319" y="430770"/>
                </a:lnTo>
                <a:lnTo>
                  <a:pt x="11349" y="438628"/>
                </a:lnTo>
                <a:lnTo>
                  <a:pt x="15941" y="446724"/>
                </a:lnTo>
                <a:lnTo>
                  <a:pt x="20906" y="454026"/>
                </a:lnTo>
                <a:lnTo>
                  <a:pt x="26122" y="460799"/>
                </a:lnTo>
                <a:lnTo>
                  <a:pt x="31504" y="467219"/>
                </a:lnTo>
                <a:lnTo>
                  <a:pt x="36045" y="472452"/>
                </a:lnTo>
                <a:lnTo>
                  <a:pt x="43630" y="480807"/>
                </a:lnTo>
                <a:lnTo>
                  <a:pt x="47938" y="484368"/>
                </a:lnTo>
                <a:lnTo>
                  <a:pt x="52716" y="487694"/>
                </a:lnTo>
                <a:lnTo>
                  <a:pt x="57806" y="490864"/>
                </a:lnTo>
                <a:lnTo>
                  <a:pt x="64056" y="493931"/>
                </a:lnTo>
                <a:lnTo>
                  <a:pt x="71081" y="496927"/>
                </a:lnTo>
                <a:lnTo>
                  <a:pt x="78621" y="499877"/>
                </a:lnTo>
                <a:lnTo>
                  <a:pt x="85553" y="501844"/>
                </a:lnTo>
                <a:lnTo>
                  <a:pt x="92080" y="503155"/>
                </a:lnTo>
                <a:lnTo>
                  <a:pt x="98336" y="504030"/>
                </a:lnTo>
                <a:lnTo>
                  <a:pt x="103459" y="504612"/>
                </a:lnTo>
                <a:lnTo>
                  <a:pt x="107827" y="505000"/>
                </a:lnTo>
                <a:lnTo>
                  <a:pt x="111692" y="505260"/>
                </a:lnTo>
                <a:lnTo>
                  <a:pt x="117126" y="504480"/>
                </a:lnTo>
                <a:lnTo>
                  <a:pt x="123606" y="503008"/>
                </a:lnTo>
                <a:lnTo>
                  <a:pt x="145138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61"/>
          <p:cNvSpPr/>
          <p:nvPr/>
        </p:nvSpPr>
        <p:spPr>
          <a:xfrm>
            <a:off x="6740842" y="3926204"/>
            <a:ext cx="265749" cy="248604"/>
          </a:xfrm>
          <a:custGeom>
            <a:avLst/>
            <a:gdLst/>
            <a:ahLst/>
            <a:cxnLst/>
            <a:rect l="0" t="0" r="0" b="0"/>
            <a:pathLst>
              <a:path w="265749" h="248604">
                <a:moveTo>
                  <a:pt x="0" y="0"/>
                </a:moveTo>
                <a:lnTo>
                  <a:pt x="4551" y="9102"/>
                </a:lnTo>
                <a:lnTo>
                  <a:pt x="9325" y="16111"/>
                </a:lnTo>
                <a:lnTo>
                  <a:pt x="11931" y="19313"/>
                </a:lnTo>
                <a:lnTo>
                  <a:pt x="17479" y="24306"/>
                </a:lnTo>
                <a:lnTo>
                  <a:pt x="24988" y="30492"/>
                </a:lnTo>
                <a:lnTo>
                  <a:pt x="33804" y="37473"/>
                </a:lnTo>
                <a:lnTo>
                  <a:pt x="40633" y="44032"/>
                </a:lnTo>
                <a:lnTo>
                  <a:pt x="46139" y="50310"/>
                </a:lnTo>
                <a:lnTo>
                  <a:pt x="50762" y="56400"/>
                </a:lnTo>
                <a:lnTo>
                  <a:pt x="55749" y="61413"/>
                </a:lnTo>
                <a:lnTo>
                  <a:pt x="60979" y="65707"/>
                </a:lnTo>
                <a:lnTo>
                  <a:pt x="66370" y="69523"/>
                </a:lnTo>
                <a:lnTo>
                  <a:pt x="71869" y="73971"/>
                </a:lnTo>
                <a:lnTo>
                  <a:pt x="77441" y="78842"/>
                </a:lnTo>
                <a:lnTo>
                  <a:pt x="83060" y="83994"/>
                </a:lnTo>
                <a:lnTo>
                  <a:pt x="109171" y="109448"/>
                </a:lnTo>
                <a:lnTo>
                  <a:pt x="131936" y="132019"/>
                </a:lnTo>
                <a:lnTo>
                  <a:pt x="138440" y="137543"/>
                </a:lnTo>
                <a:lnTo>
                  <a:pt x="144681" y="142178"/>
                </a:lnTo>
                <a:lnTo>
                  <a:pt x="150747" y="146221"/>
                </a:lnTo>
                <a:lnTo>
                  <a:pt x="158600" y="153678"/>
                </a:lnTo>
                <a:lnTo>
                  <a:pt x="167646" y="163412"/>
                </a:lnTo>
                <a:lnTo>
                  <a:pt x="177486" y="174665"/>
                </a:lnTo>
                <a:lnTo>
                  <a:pt x="185952" y="183118"/>
                </a:lnTo>
                <a:lnTo>
                  <a:pt x="193500" y="189706"/>
                </a:lnTo>
                <a:lnTo>
                  <a:pt x="200438" y="195051"/>
                </a:lnTo>
                <a:lnTo>
                  <a:pt x="206015" y="199567"/>
                </a:lnTo>
                <a:lnTo>
                  <a:pt x="210686" y="203530"/>
                </a:lnTo>
                <a:lnTo>
                  <a:pt x="214752" y="207125"/>
                </a:lnTo>
                <a:lnTo>
                  <a:pt x="265748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62"/>
          <p:cNvSpPr/>
          <p:nvPr/>
        </p:nvSpPr>
        <p:spPr>
          <a:xfrm>
            <a:off x="6775132" y="3912693"/>
            <a:ext cx="197169" cy="244970"/>
          </a:xfrm>
          <a:custGeom>
            <a:avLst/>
            <a:gdLst/>
            <a:ahLst/>
            <a:cxnLst/>
            <a:rect l="0" t="0" r="0" b="0"/>
            <a:pathLst>
              <a:path w="197169" h="244970">
                <a:moveTo>
                  <a:pt x="197168" y="4939"/>
                </a:moveTo>
                <a:lnTo>
                  <a:pt x="183515" y="388"/>
                </a:lnTo>
                <a:lnTo>
                  <a:pt x="179493" y="0"/>
                </a:lnTo>
                <a:lnTo>
                  <a:pt x="176812" y="694"/>
                </a:lnTo>
                <a:lnTo>
                  <a:pt x="175025" y="2109"/>
                </a:lnTo>
                <a:lnTo>
                  <a:pt x="172881" y="3053"/>
                </a:lnTo>
                <a:lnTo>
                  <a:pt x="167959" y="4101"/>
                </a:lnTo>
                <a:lnTo>
                  <a:pt x="162596" y="7106"/>
                </a:lnTo>
                <a:lnTo>
                  <a:pt x="159833" y="9242"/>
                </a:lnTo>
                <a:lnTo>
                  <a:pt x="154222" y="16694"/>
                </a:lnTo>
                <a:lnTo>
                  <a:pt x="151392" y="21348"/>
                </a:lnTo>
                <a:lnTo>
                  <a:pt x="147601" y="26356"/>
                </a:lnTo>
                <a:lnTo>
                  <a:pt x="143168" y="31599"/>
                </a:lnTo>
                <a:lnTo>
                  <a:pt x="138308" y="37000"/>
                </a:lnTo>
                <a:lnTo>
                  <a:pt x="134116" y="43458"/>
                </a:lnTo>
                <a:lnTo>
                  <a:pt x="130368" y="50621"/>
                </a:lnTo>
                <a:lnTo>
                  <a:pt x="126917" y="58254"/>
                </a:lnTo>
                <a:lnTo>
                  <a:pt x="122711" y="65247"/>
                </a:lnTo>
                <a:lnTo>
                  <a:pt x="118003" y="71814"/>
                </a:lnTo>
                <a:lnTo>
                  <a:pt x="112959" y="78098"/>
                </a:lnTo>
                <a:lnTo>
                  <a:pt x="107691" y="85144"/>
                </a:lnTo>
                <a:lnTo>
                  <a:pt x="66240" y="143559"/>
                </a:lnTo>
                <a:lnTo>
                  <a:pt x="56542" y="159265"/>
                </a:lnTo>
                <a:lnTo>
                  <a:pt x="48173" y="174498"/>
                </a:lnTo>
                <a:lnTo>
                  <a:pt x="40687" y="189416"/>
                </a:lnTo>
                <a:lnTo>
                  <a:pt x="33792" y="201266"/>
                </a:lnTo>
                <a:lnTo>
                  <a:pt x="27291" y="211071"/>
                </a:lnTo>
                <a:lnTo>
                  <a:pt x="21051" y="219513"/>
                </a:lnTo>
                <a:lnTo>
                  <a:pt x="15940" y="226093"/>
                </a:lnTo>
                <a:lnTo>
                  <a:pt x="11579" y="231433"/>
                </a:lnTo>
                <a:lnTo>
                  <a:pt x="0" y="2449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63"/>
          <p:cNvSpPr/>
          <p:nvPr/>
        </p:nvSpPr>
        <p:spPr>
          <a:xfrm>
            <a:off x="6972300" y="3754754"/>
            <a:ext cx="256885" cy="470684"/>
          </a:xfrm>
          <a:custGeom>
            <a:avLst/>
            <a:gdLst/>
            <a:ahLst/>
            <a:cxnLst/>
            <a:rect l="0" t="0" r="0" b="0"/>
            <a:pathLst>
              <a:path w="256885" h="470684">
                <a:moveTo>
                  <a:pt x="0" y="0"/>
                </a:moveTo>
                <a:lnTo>
                  <a:pt x="18203" y="9102"/>
                </a:lnTo>
                <a:lnTo>
                  <a:pt x="29280" y="13688"/>
                </a:lnTo>
                <a:lnTo>
                  <a:pt x="42380" y="18651"/>
                </a:lnTo>
                <a:lnTo>
                  <a:pt x="56829" y="23864"/>
                </a:lnTo>
                <a:lnTo>
                  <a:pt x="69318" y="29245"/>
                </a:lnTo>
                <a:lnTo>
                  <a:pt x="80502" y="34737"/>
                </a:lnTo>
                <a:lnTo>
                  <a:pt x="107355" y="49028"/>
                </a:lnTo>
                <a:lnTo>
                  <a:pt x="114432" y="52688"/>
                </a:lnTo>
                <a:lnTo>
                  <a:pt x="122008" y="57033"/>
                </a:lnTo>
                <a:lnTo>
                  <a:pt x="129916" y="61835"/>
                </a:lnTo>
                <a:lnTo>
                  <a:pt x="159778" y="80234"/>
                </a:lnTo>
                <a:lnTo>
                  <a:pt x="172242" y="87780"/>
                </a:lnTo>
                <a:lnTo>
                  <a:pt x="182455" y="95667"/>
                </a:lnTo>
                <a:lnTo>
                  <a:pt x="191169" y="103784"/>
                </a:lnTo>
                <a:lnTo>
                  <a:pt x="198883" y="112052"/>
                </a:lnTo>
                <a:lnTo>
                  <a:pt x="204978" y="119469"/>
                </a:lnTo>
                <a:lnTo>
                  <a:pt x="209995" y="126319"/>
                </a:lnTo>
                <a:lnTo>
                  <a:pt x="229441" y="155551"/>
                </a:lnTo>
                <a:lnTo>
                  <a:pt x="234875" y="166566"/>
                </a:lnTo>
                <a:lnTo>
                  <a:pt x="240403" y="179624"/>
                </a:lnTo>
                <a:lnTo>
                  <a:pt x="245994" y="194045"/>
                </a:lnTo>
                <a:lnTo>
                  <a:pt x="249721" y="206516"/>
                </a:lnTo>
                <a:lnTo>
                  <a:pt x="252206" y="217688"/>
                </a:lnTo>
                <a:lnTo>
                  <a:pt x="253862" y="227992"/>
                </a:lnTo>
                <a:lnTo>
                  <a:pt x="254966" y="238673"/>
                </a:lnTo>
                <a:lnTo>
                  <a:pt x="255702" y="249603"/>
                </a:lnTo>
                <a:lnTo>
                  <a:pt x="256520" y="270955"/>
                </a:lnTo>
                <a:lnTo>
                  <a:pt x="256884" y="289970"/>
                </a:lnTo>
                <a:lnTo>
                  <a:pt x="255076" y="301898"/>
                </a:lnTo>
                <a:lnTo>
                  <a:pt x="251966" y="315566"/>
                </a:lnTo>
                <a:lnTo>
                  <a:pt x="247987" y="330393"/>
                </a:lnTo>
                <a:lnTo>
                  <a:pt x="243430" y="343135"/>
                </a:lnTo>
                <a:lnTo>
                  <a:pt x="238486" y="354487"/>
                </a:lnTo>
                <a:lnTo>
                  <a:pt x="233286" y="364912"/>
                </a:lnTo>
                <a:lnTo>
                  <a:pt x="226962" y="376625"/>
                </a:lnTo>
                <a:lnTo>
                  <a:pt x="212314" y="402339"/>
                </a:lnTo>
                <a:lnTo>
                  <a:pt x="204407" y="414912"/>
                </a:lnTo>
                <a:lnTo>
                  <a:pt x="196279" y="427103"/>
                </a:lnTo>
                <a:lnTo>
                  <a:pt x="176354" y="455842"/>
                </a:lnTo>
                <a:lnTo>
                  <a:pt x="168352" y="465370"/>
                </a:lnTo>
                <a:lnTo>
                  <a:pt x="165575" y="467409"/>
                </a:lnTo>
                <a:lnTo>
                  <a:pt x="158067" y="470280"/>
                </a:lnTo>
                <a:lnTo>
                  <a:pt x="156813" y="470683"/>
                </a:lnTo>
                <a:lnTo>
                  <a:pt x="154305" y="4629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64"/>
          <p:cNvSpPr/>
          <p:nvPr/>
        </p:nvSpPr>
        <p:spPr>
          <a:xfrm>
            <a:off x="7340917" y="3857625"/>
            <a:ext cx="274321" cy="60008"/>
          </a:xfrm>
          <a:custGeom>
            <a:avLst/>
            <a:gdLst/>
            <a:ahLst/>
            <a:cxnLst/>
            <a:rect l="0" t="0" r="0" b="0"/>
            <a:pathLst>
              <a:path w="274321" h="60008">
                <a:moveTo>
                  <a:pt x="0" y="60007"/>
                </a:moveTo>
                <a:lnTo>
                  <a:pt x="9101" y="50905"/>
                </a:lnTo>
                <a:lnTo>
                  <a:pt x="16545" y="47272"/>
                </a:lnTo>
                <a:lnTo>
                  <a:pt x="26270" y="43897"/>
                </a:lnTo>
                <a:lnTo>
                  <a:pt x="37516" y="40694"/>
                </a:lnTo>
                <a:lnTo>
                  <a:pt x="54538" y="36655"/>
                </a:lnTo>
                <a:lnTo>
                  <a:pt x="98852" y="27086"/>
                </a:lnTo>
                <a:lnTo>
                  <a:pt x="121146" y="22819"/>
                </a:lnTo>
                <a:lnTo>
                  <a:pt x="199755" y="912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65"/>
          <p:cNvSpPr/>
          <p:nvPr/>
        </p:nvSpPr>
        <p:spPr>
          <a:xfrm>
            <a:off x="7366634" y="3934777"/>
            <a:ext cx="274322" cy="34291"/>
          </a:xfrm>
          <a:custGeom>
            <a:avLst/>
            <a:gdLst/>
            <a:ahLst/>
            <a:cxnLst/>
            <a:rect l="0" t="0" r="0" b="0"/>
            <a:pathLst>
              <a:path w="274322" h="34291">
                <a:moveTo>
                  <a:pt x="0" y="34290"/>
                </a:moveTo>
                <a:lnTo>
                  <a:pt x="41141" y="34290"/>
                </a:lnTo>
                <a:lnTo>
                  <a:pt x="46478" y="33338"/>
                </a:lnTo>
                <a:lnTo>
                  <a:pt x="51941" y="31750"/>
                </a:lnTo>
                <a:lnTo>
                  <a:pt x="57487" y="29739"/>
                </a:lnTo>
                <a:lnTo>
                  <a:pt x="64043" y="28399"/>
                </a:lnTo>
                <a:lnTo>
                  <a:pt x="71270" y="27505"/>
                </a:lnTo>
                <a:lnTo>
                  <a:pt x="78947" y="26909"/>
                </a:lnTo>
                <a:lnTo>
                  <a:pt x="85969" y="25559"/>
                </a:lnTo>
                <a:lnTo>
                  <a:pt x="92555" y="23707"/>
                </a:lnTo>
                <a:lnTo>
                  <a:pt x="98851" y="21520"/>
                </a:lnTo>
                <a:lnTo>
                  <a:pt x="105906" y="20061"/>
                </a:lnTo>
                <a:lnTo>
                  <a:pt x="113467" y="19089"/>
                </a:lnTo>
                <a:lnTo>
                  <a:pt x="121364" y="18441"/>
                </a:lnTo>
                <a:lnTo>
                  <a:pt x="129488" y="17057"/>
                </a:lnTo>
                <a:lnTo>
                  <a:pt x="137760" y="15181"/>
                </a:lnTo>
                <a:lnTo>
                  <a:pt x="146133" y="12979"/>
                </a:lnTo>
                <a:lnTo>
                  <a:pt x="159335" y="10557"/>
                </a:lnTo>
                <a:lnTo>
                  <a:pt x="194324" y="5327"/>
                </a:lnTo>
                <a:lnTo>
                  <a:pt x="208607" y="3551"/>
                </a:lnTo>
                <a:lnTo>
                  <a:pt x="220034" y="2368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66"/>
          <p:cNvSpPr/>
          <p:nvPr/>
        </p:nvSpPr>
        <p:spPr>
          <a:xfrm>
            <a:off x="7641356" y="3729037"/>
            <a:ext cx="205339" cy="428626"/>
          </a:xfrm>
          <a:custGeom>
            <a:avLst/>
            <a:gdLst/>
            <a:ahLst/>
            <a:cxnLst/>
            <a:rect l="0" t="0" r="0" b="0"/>
            <a:pathLst>
              <a:path w="205339" h="428626">
                <a:moveTo>
                  <a:pt x="205338" y="0"/>
                </a:moveTo>
                <a:lnTo>
                  <a:pt x="205338" y="4551"/>
                </a:lnTo>
                <a:lnTo>
                  <a:pt x="202481" y="9701"/>
                </a:lnTo>
                <a:lnTo>
                  <a:pt x="197719" y="16945"/>
                </a:lnTo>
                <a:lnTo>
                  <a:pt x="191686" y="25584"/>
                </a:lnTo>
                <a:lnTo>
                  <a:pt x="155892" y="74150"/>
                </a:lnTo>
                <a:lnTo>
                  <a:pt x="141893" y="94201"/>
                </a:lnTo>
                <a:lnTo>
                  <a:pt x="113641" y="136799"/>
                </a:lnTo>
                <a:lnTo>
                  <a:pt x="102296" y="155970"/>
                </a:lnTo>
                <a:lnTo>
                  <a:pt x="92830" y="173512"/>
                </a:lnTo>
                <a:lnTo>
                  <a:pt x="68497" y="222234"/>
                </a:lnTo>
                <a:lnTo>
                  <a:pt x="64581" y="231977"/>
                </a:lnTo>
                <a:lnTo>
                  <a:pt x="61018" y="242281"/>
                </a:lnTo>
                <a:lnTo>
                  <a:pt x="57690" y="252961"/>
                </a:lnTo>
                <a:lnTo>
                  <a:pt x="55471" y="264843"/>
                </a:lnTo>
                <a:lnTo>
                  <a:pt x="53992" y="277527"/>
                </a:lnTo>
                <a:lnTo>
                  <a:pt x="53006" y="290745"/>
                </a:lnTo>
                <a:lnTo>
                  <a:pt x="53301" y="303368"/>
                </a:lnTo>
                <a:lnTo>
                  <a:pt x="54451" y="315593"/>
                </a:lnTo>
                <a:lnTo>
                  <a:pt x="56169" y="327553"/>
                </a:lnTo>
                <a:lnTo>
                  <a:pt x="59219" y="337431"/>
                </a:lnTo>
                <a:lnTo>
                  <a:pt x="63158" y="345922"/>
                </a:lnTo>
                <a:lnTo>
                  <a:pt x="67689" y="353487"/>
                </a:lnTo>
                <a:lnTo>
                  <a:pt x="71662" y="359483"/>
                </a:lnTo>
                <a:lnTo>
                  <a:pt x="75263" y="364433"/>
                </a:lnTo>
                <a:lnTo>
                  <a:pt x="78616" y="368685"/>
                </a:lnTo>
                <a:lnTo>
                  <a:pt x="82757" y="372473"/>
                </a:lnTo>
                <a:lnTo>
                  <a:pt x="87423" y="375950"/>
                </a:lnTo>
                <a:lnTo>
                  <a:pt x="92438" y="379221"/>
                </a:lnTo>
                <a:lnTo>
                  <a:pt x="95782" y="382354"/>
                </a:lnTo>
                <a:lnTo>
                  <a:pt x="98011" y="385395"/>
                </a:lnTo>
                <a:lnTo>
                  <a:pt x="99497" y="388375"/>
                </a:lnTo>
                <a:lnTo>
                  <a:pt x="101440" y="390362"/>
                </a:lnTo>
                <a:lnTo>
                  <a:pt x="103688" y="391686"/>
                </a:lnTo>
                <a:lnTo>
                  <a:pt x="106139" y="392569"/>
                </a:lnTo>
                <a:lnTo>
                  <a:pt x="109678" y="393158"/>
                </a:lnTo>
                <a:lnTo>
                  <a:pt x="113942" y="393550"/>
                </a:lnTo>
                <a:lnTo>
                  <a:pt x="118690" y="393812"/>
                </a:lnTo>
                <a:lnTo>
                  <a:pt x="122808" y="393034"/>
                </a:lnTo>
                <a:lnTo>
                  <a:pt x="126506" y="391563"/>
                </a:lnTo>
                <a:lnTo>
                  <a:pt x="129923" y="389629"/>
                </a:lnTo>
                <a:lnTo>
                  <a:pt x="136261" y="387481"/>
                </a:lnTo>
                <a:lnTo>
                  <a:pt x="139284" y="386908"/>
                </a:lnTo>
                <a:lnTo>
                  <a:pt x="145184" y="383732"/>
                </a:lnTo>
                <a:lnTo>
                  <a:pt x="150981" y="379145"/>
                </a:lnTo>
                <a:lnTo>
                  <a:pt x="156732" y="373931"/>
                </a:lnTo>
                <a:lnTo>
                  <a:pt x="174426" y="356539"/>
                </a:lnTo>
                <a:lnTo>
                  <a:pt x="179968" y="350088"/>
                </a:lnTo>
                <a:lnTo>
                  <a:pt x="184615" y="343882"/>
                </a:lnTo>
                <a:lnTo>
                  <a:pt x="188666" y="337840"/>
                </a:lnTo>
                <a:lnTo>
                  <a:pt x="192318" y="331906"/>
                </a:lnTo>
                <a:lnTo>
                  <a:pt x="195706" y="326046"/>
                </a:lnTo>
                <a:lnTo>
                  <a:pt x="198916" y="320234"/>
                </a:lnTo>
                <a:lnTo>
                  <a:pt x="201058" y="313502"/>
                </a:lnTo>
                <a:lnTo>
                  <a:pt x="202484" y="306157"/>
                </a:lnTo>
                <a:lnTo>
                  <a:pt x="203436" y="298402"/>
                </a:lnTo>
                <a:lnTo>
                  <a:pt x="204493" y="287246"/>
                </a:lnTo>
                <a:lnTo>
                  <a:pt x="204775" y="282937"/>
                </a:lnTo>
                <a:lnTo>
                  <a:pt x="203058" y="278160"/>
                </a:lnTo>
                <a:lnTo>
                  <a:pt x="200008" y="273070"/>
                </a:lnTo>
                <a:lnTo>
                  <a:pt x="196070" y="267772"/>
                </a:lnTo>
                <a:lnTo>
                  <a:pt x="191694" y="259345"/>
                </a:lnTo>
                <a:lnTo>
                  <a:pt x="190527" y="255764"/>
                </a:lnTo>
                <a:lnTo>
                  <a:pt x="188797" y="253377"/>
                </a:lnTo>
                <a:lnTo>
                  <a:pt x="186690" y="251786"/>
                </a:lnTo>
                <a:lnTo>
                  <a:pt x="184334" y="250725"/>
                </a:lnTo>
                <a:lnTo>
                  <a:pt x="179906" y="250017"/>
                </a:lnTo>
                <a:lnTo>
                  <a:pt x="174096" y="249546"/>
                </a:lnTo>
                <a:lnTo>
                  <a:pt x="167365" y="249231"/>
                </a:lnTo>
                <a:lnTo>
                  <a:pt x="160973" y="249974"/>
                </a:lnTo>
                <a:lnTo>
                  <a:pt x="154806" y="251422"/>
                </a:lnTo>
                <a:lnTo>
                  <a:pt x="148790" y="253340"/>
                </a:lnTo>
                <a:lnTo>
                  <a:pt x="142875" y="255570"/>
                </a:lnTo>
                <a:lnTo>
                  <a:pt x="137026" y="258010"/>
                </a:lnTo>
                <a:lnTo>
                  <a:pt x="131223" y="260590"/>
                </a:lnTo>
                <a:lnTo>
                  <a:pt x="114613" y="268535"/>
                </a:lnTo>
                <a:lnTo>
                  <a:pt x="104850" y="273321"/>
                </a:lnTo>
                <a:lnTo>
                  <a:pt x="96436" y="278417"/>
                </a:lnTo>
                <a:lnTo>
                  <a:pt x="88922" y="283719"/>
                </a:lnTo>
                <a:lnTo>
                  <a:pt x="82008" y="289158"/>
                </a:lnTo>
                <a:lnTo>
                  <a:pt x="74541" y="296595"/>
                </a:lnTo>
                <a:lnTo>
                  <a:pt x="66705" y="305362"/>
                </a:lnTo>
                <a:lnTo>
                  <a:pt x="58624" y="315018"/>
                </a:lnTo>
                <a:lnTo>
                  <a:pt x="51331" y="323359"/>
                </a:lnTo>
                <a:lnTo>
                  <a:pt x="38148" y="337708"/>
                </a:lnTo>
                <a:lnTo>
                  <a:pt x="32918" y="344201"/>
                </a:lnTo>
                <a:lnTo>
                  <a:pt x="28479" y="350435"/>
                </a:lnTo>
                <a:lnTo>
                  <a:pt x="24568" y="356496"/>
                </a:lnTo>
                <a:lnTo>
                  <a:pt x="21008" y="361489"/>
                </a:lnTo>
                <a:lnTo>
                  <a:pt x="17681" y="365770"/>
                </a:lnTo>
                <a:lnTo>
                  <a:pt x="14511" y="369577"/>
                </a:lnTo>
                <a:lnTo>
                  <a:pt x="12397" y="374019"/>
                </a:lnTo>
                <a:lnTo>
                  <a:pt x="10049" y="384036"/>
                </a:lnTo>
                <a:lnTo>
                  <a:pt x="6466" y="392298"/>
                </a:lnTo>
                <a:lnTo>
                  <a:pt x="4177" y="395834"/>
                </a:lnTo>
                <a:lnTo>
                  <a:pt x="1634" y="404844"/>
                </a:lnTo>
                <a:lnTo>
                  <a:pt x="0" y="417049"/>
                </a:lnTo>
                <a:lnTo>
                  <a:pt x="819" y="419002"/>
                </a:lnTo>
                <a:lnTo>
                  <a:pt x="4269" y="423714"/>
                </a:lnTo>
                <a:lnTo>
                  <a:pt x="6522" y="425351"/>
                </a:lnTo>
                <a:lnTo>
                  <a:pt x="8977" y="426442"/>
                </a:lnTo>
                <a:lnTo>
                  <a:pt x="16744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67"/>
          <p:cNvSpPr/>
          <p:nvPr/>
        </p:nvSpPr>
        <p:spPr>
          <a:xfrm>
            <a:off x="7949565" y="3866197"/>
            <a:ext cx="188595" cy="265749"/>
          </a:xfrm>
          <a:custGeom>
            <a:avLst/>
            <a:gdLst/>
            <a:ahLst/>
            <a:cxnLst/>
            <a:rect l="0" t="0" r="0" b="0"/>
            <a:pathLst>
              <a:path w="188595" h="265749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7777" y="22400"/>
                </a:lnTo>
                <a:lnTo>
                  <a:pt x="8219" y="28371"/>
                </a:lnTo>
                <a:lnTo>
                  <a:pt x="10242" y="33202"/>
                </a:lnTo>
                <a:lnTo>
                  <a:pt x="13496" y="39279"/>
                </a:lnTo>
                <a:lnTo>
                  <a:pt x="17569" y="46189"/>
                </a:lnTo>
                <a:lnTo>
                  <a:pt x="21238" y="53652"/>
                </a:lnTo>
                <a:lnTo>
                  <a:pt x="24636" y="61486"/>
                </a:lnTo>
                <a:lnTo>
                  <a:pt x="27854" y="69566"/>
                </a:lnTo>
                <a:lnTo>
                  <a:pt x="31905" y="76857"/>
                </a:lnTo>
                <a:lnTo>
                  <a:pt x="36509" y="83623"/>
                </a:lnTo>
                <a:lnTo>
                  <a:pt x="41484" y="90039"/>
                </a:lnTo>
                <a:lnTo>
                  <a:pt x="45753" y="96221"/>
                </a:lnTo>
                <a:lnTo>
                  <a:pt x="49552" y="102247"/>
                </a:lnTo>
                <a:lnTo>
                  <a:pt x="53037" y="108170"/>
                </a:lnTo>
                <a:lnTo>
                  <a:pt x="58218" y="114024"/>
                </a:lnTo>
                <a:lnTo>
                  <a:pt x="64530" y="119831"/>
                </a:lnTo>
                <a:lnTo>
                  <a:pt x="71595" y="125607"/>
                </a:lnTo>
                <a:lnTo>
                  <a:pt x="77257" y="131363"/>
                </a:lnTo>
                <a:lnTo>
                  <a:pt x="81985" y="137105"/>
                </a:lnTo>
                <a:lnTo>
                  <a:pt x="86089" y="142839"/>
                </a:lnTo>
                <a:lnTo>
                  <a:pt x="89777" y="148566"/>
                </a:lnTo>
                <a:lnTo>
                  <a:pt x="93189" y="154289"/>
                </a:lnTo>
                <a:lnTo>
                  <a:pt x="96416" y="160009"/>
                </a:lnTo>
                <a:lnTo>
                  <a:pt x="99520" y="164775"/>
                </a:lnTo>
                <a:lnTo>
                  <a:pt x="102541" y="168905"/>
                </a:lnTo>
                <a:lnTo>
                  <a:pt x="105509" y="172611"/>
                </a:lnTo>
                <a:lnTo>
                  <a:pt x="108439" y="176987"/>
                </a:lnTo>
                <a:lnTo>
                  <a:pt x="111345" y="181809"/>
                </a:lnTo>
                <a:lnTo>
                  <a:pt x="114235" y="186928"/>
                </a:lnTo>
                <a:lnTo>
                  <a:pt x="118066" y="192246"/>
                </a:lnTo>
                <a:lnTo>
                  <a:pt x="122526" y="197697"/>
                </a:lnTo>
                <a:lnTo>
                  <a:pt x="131608" y="207880"/>
                </a:lnTo>
                <a:lnTo>
                  <a:pt x="138819" y="215581"/>
                </a:lnTo>
                <a:lnTo>
                  <a:pt x="148235" y="225272"/>
                </a:lnTo>
                <a:lnTo>
                  <a:pt x="188594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68"/>
          <p:cNvSpPr/>
          <p:nvPr/>
        </p:nvSpPr>
        <p:spPr>
          <a:xfrm>
            <a:off x="7880984" y="3857625"/>
            <a:ext cx="274322" cy="300038"/>
          </a:xfrm>
          <a:custGeom>
            <a:avLst/>
            <a:gdLst/>
            <a:ahLst/>
            <a:cxnLst/>
            <a:rect l="0" t="0" r="0" b="0"/>
            <a:pathLst>
              <a:path w="274322" h="300038">
                <a:moveTo>
                  <a:pt x="274321" y="0"/>
                </a:moveTo>
                <a:lnTo>
                  <a:pt x="265220" y="4550"/>
                </a:lnTo>
                <a:lnTo>
                  <a:pt x="261585" y="7796"/>
                </a:lnTo>
                <a:lnTo>
                  <a:pt x="250968" y="21465"/>
                </a:lnTo>
                <a:lnTo>
                  <a:pt x="246370" y="26692"/>
                </a:lnTo>
                <a:lnTo>
                  <a:pt x="241400" y="32082"/>
                </a:lnTo>
                <a:lnTo>
                  <a:pt x="236181" y="38533"/>
                </a:lnTo>
                <a:lnTo>
                  <a:pt x="230796" y="45691"/>
                </a:lnTo>
                <a:lnTo>
                  <a:pt x="225302" y="53321"/>
                </a:lnTo>
                <a:lnTo>
                  <a:pt x="216877" y="64122"/>
                </a:lnTo>
                <a:lnTo>
                  <a:pt x="194815" y="91363"/>
                </a:lnTo>
                <a:lnTo>
                  <a:pt x="184169" y="103771"/>
                </a:lnTo>
                <a:lnTo>
                  <a:pt x="174215" y="114901"/>
                </a:lnTo>
                <a:lnTo>
                  <a:pt x="164721" y="125178"/>
                </a:lnTo>
                <a:lnTo>
                  <a:pt x="155534" y="135840"/>
                </a:lnTo>
                <a:lnTo>
                  <a:pt x="146553" y="146757"/>
                </a:lnTo>
                <a:lnTo>
                  <a:pt x="137707" y="157846"/>
                </a:lnTo>
                <a:lnTo>
                  <a:pt x="120380" y="176668"/>
                </a:lnTo>
                <a:lnTo>
                  <a:pt x="70647" y="228061"/>
                </a:lnTo>
                <a:lnTo>
                  <a:pt x="49956" y="248243"/>
                </a:lnTo>
                <a:lnTo>
                  <a:pt x="33305" y="263603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69"/>
          <p:cNvSpPr/>
          <p:nvPr/>
        </p:nvSpPr>
        <p:spPr>
          <a:xfrm>
            <a:off x="8266747" y="3977640"/>
            <a:ext cx="308611" cy="25365"/>
          </a:xfrm>
          <a:custGeom>
            <a:avLst/>
            <a:gdLst/>
            <a:ahLst/>
            <a:cxnLst/>
            <a:rect l="0" t="0" r="0" b="0"/>
            <a:pathLst>
              <a:path w="308611" h="25365">
                <a:moveTo>
                  <a:pt x="0" y="17145"/>
                </a:moveTo>
                <a:lnTo>
                  <a:pt x="9102" y="21695"/>
                </a:lnTo>
                <a:lnTo>
                  <a:pt x="13687" y="23036"/>
                </a:lnTo>
                <a:lnTo>
                  <a:pt x="18650" y="23930"/>
                </a:lnTo>
                <a:lnTo>
                  <a:pt x="23864" y="24525"/>
                </a:lnTo>
                <a:lnTo>
                  <a:pt x="32196" y="25188"/>
                </a:lnTo>
                <a:lnTo>
                  <a:pt x="35752" y="25364"/>
                </a:lnTo>
                <a:lnTo>
                  <a:pt x="51457" y="23577"/>
                </a:lnTo>
                <a:lnTo>
                  <a:pt x="125843" y="13864"/>
                </a:lnTo>
                <a:lnTo>
                  <a:pt x="141998" y="12100"/>
                </a:lnTo>
                <a:lnTo>
                  <a:pt x="154673" y="10924"/>
                </a:lnTo>
                <a:lnTo>
                  <a:pt x="165980" y="9187"/>
                </a:lnTo>
                <a:lnTo>
                  <a:pt x="176376" y="7078"/>
                </a:lnTo>
                <a:lnTo>
                  <a:pt x="186164" y="4718"/>
                </a:lnTo>
                <a:lnTo>
                  <a:pt x="198405" y="3145"/>
                </a:lnTo>
                <a:lnTo>
                  <a:pt x="212279" y="209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470"/>
          <p:cNvSpPr/>
          <p:nvPr/>
        </p:nvSpPr>
        <p:spPr>
          <a:xfrm>
            <a:off x="8579805" y="3755670"/>
            <a:ext cx="232279" cy="363721"/>
          </a:xfrm>
          <a:custGeom>
            <a:avLst/>
            <a:gdLst/>
            <a:ahLst/>
            <a:cxnLst/>
            <a:rect l="0" t="0" r="0" b="0"/>
            <a:pathLst>
              <a:path w="232279" h="363721">
                <a:moveTo>
                  <a:pt x="184147" y="33375"/>
                </a:moveTo>
                <a:lnTo>
                  <a:pt x="188698" y="24273"/>
                </a:lnTo>
                <a:lnTo>
                  <a:pt x="189086" y="19687"/>
                </a:lnTo>
                <a:lnTo>
                  <a:pt x="186978" y="9511"/>
                </a:lnTo>
                <a:lnTo>
                  <a:pt x="185081" y="6036"/>
                </a:lnTo>
                <a:lnTo>
                  <a:pt x="182865" y="3719"/>
                </a:lnTo>
                <a:lnTo>
                  <a:pt x="180435" y="2174"/>
                </a:lnTo>
                <a:lnTo>
                  <a:pt x="175195" y="458"/>
                </a:lnTo>
                <a:lnTo>
                  <a:pt x="172464" y="0"/>
                </a:lnTo>
                <a:lnTo>
                  <a:pt x="169691" y="648"/>
                </a:lnTo>
                <a:lnTo>
                  <a:pt x="164070" y="3907"/>
                </a:lnTo>
                <a:lnTo>
                  <a:pt x="158396" y="5990"/>
                </a:lnTo>
                <a:lnTo>
                  <a:pt x="155550" y="6546"/>
                </a:lnTo>
                <a:lnTo>
                  <a:pt x="146032" y="10726"/>
                </a:lnTo>
                <a:lnTo>
                  <a:pt x="115137" y="25531"/>
                </a:lnTo>
                <a:lnTo>
                  <a:pt x="100041" y="33861"/>
                </a:lnTo>
                <a:lnTo>
                  <a:pt x="86166" y="42271"/>
                </a:lnTo>
                <a:lnTo>
                  <a:pt x="73107" y="50736"/>
                </a:lnTo>
                <a:lnTo>
                  <a:pt x="61542" y="60189"/>
                </a:lnTo>
                <a:lnTo>
                  <a:pt x="50976" y="70301"/>
                </a:lnTo>
                <a:lnTo>
                  <a:pt x="24992" y="97656"/>
                </a:lnTo>
                <a:lnTo>
                  <a:pt x="18036" y="104804"/>
                </a:lnTo>
                <a:lnTo>
                  <a:pt x="13398" y="110521"/>
                </a:lnTo>
                <a:lnTo>
                  <a:pt x="8246" y="119415"/>
                </a:lnTo>
                <a:lnTo>
                  <a:pt x="3417" y="126542"/>
                </a:lnTo>
                <a:lnTo>
                  <a:pt x="795" y="129776"/>
                </a:lnTo>
                <a:lnTo>
                  <a:pt x="0" y="132885"/>
                </a:lnTo>
                <a:lnTo>
                  <a:pt x="422" y="135910"/>
                </a:lnTo>
                <a:lnTo>
                  <a:pt x="1657" y="138879"/>
                </a:lnTo>
                <a:lnTo>
                  <a:pt x="8108" y="147258"/>
                </a:lnTo>
                <a:lnTo>
                  <a:pt x="12495" y="152159"/>
                </a:lnTo>
                <a:lnTo>
                  <a:pt x="18277" y="156379"/>
                </a:lnTo>
                <a:lnTo>
                  <a:pt x="24989" y="160146"/>
                </a:lnTo>
                <a:lnTo>
                  <a:pt x="45549" y="169996"/>
                </a:lnTo>
                <a:lnTo>
                  <a:pt x="51743" y="173033"/>
                </a:lnTo>
                <a:lnTo>
                  <a:pt x="57778" y="175058"/>
                </a:lnTo>
                <a:lnTo>
                  <a:pt x="63706" y="176408"/>
                </a:lnTo>
                <a:lnTo>
                  <a:pt x="69563" y="177307"/>
                </a:lnTo>
                <a:lnTo>
                  <a:pt x="75373" y="178860"/>
                </a:lnTo>
                <a:lnTo>
                  <a:pt x="81151" y="180847"/>
                </a:lnTo>
                <a:lnTo>
                  <a:pt x="86908" y="183125"/>
                </a:lnTo>
                <a:lnTo>
                  <a:pt x="92651" y="185596"/>
                </a:lnTo>
                <a:lnTo>
                  <a:pt x="104113" y="190881"/>
                </a:lnTo>
                <a:lnTo>
                  <a:pt x="121274" y="199212"/>
                </a:lnTo>
                <a:lnTo>
                  <a:pt x="128897" y="203940"/>
                </a:lnTo>
                <a:lnTo>
                  <a:pt x="137789" y="209950"/>
                </a:lnTo>
                <a:lnTo>
                  <a:pt x="147527" y="216814"/>
                </a:lnTo>
                <a:lnTo>
                  <a:pt x="155923" y="222343"/>
                </a:lnTo>
                <a:lnTo>
                  <a:pt x="163427" y="226981"/>
                </a:lnTo>
                <a:lnTo>
                  <a:pt x="170333" y="231026"/>
                </a:lnTo>
                <a:lnTo>
                  <a:pt x="175890" y="234674"/>
                </a:lnTo>
                <a:lnTo>
                  <a:pt x="180547" y="238059"/>
                </a:lnTo>
                <a:lnTo>
                  <a:pt x="184604" y="241269"/>
                </a:lnTo>
                <a:lnTo>
                  <a:pt x="187310" y="245313"/>
                </a:lnTo>
                <a:lnTo>
                  <a:pt x="190316" y="254887"/>
                </a:lnTo>
                <a:lnTo>
                  <a:pt x="191651" y="262952"/>
                </a:lnTo>
                <a:lnTo>
                  <a:pt x="192244" y="270664"/>
                </a:lnTo>
                <a:lnTo>
                  <a:pt x="192509" y="280442"/>
                </a:lnTo>
                <a:lnTo>
                  <a:pt x="192657" y="296656"/>
                </a:lnTo>
                <a:lnTo>
                  <a:pt x="191726" y="303193"/>
                </a:lnTo>
                <a:lnTo>
                  <a:pt x="190151" y="310409"/>
                </a:lnTo>
                <a:lnTo>
                  <a:pt x="188150" y="318077"/>
                </a:lnTo>
                <a:lnTo>
                  <a:pt x="183386" y="329136"/>
                </a:lnTo>
                <a:lnTo>
                  <a:pt x="178094" y="337227"/>
                </a:lnTo>
                <a:lnTo>
                  <a:pt x="172567" y="343997"/>
                </a:lnTo>
                <a:lnTo>
                  <a:pt x="166935" y="350182"/>
                </a:lnTo>
                <a:lnTo>
                  <a:pt x="164100" y="353164"/>
                </a:lnTo>
                <a:lnTo>
                  <a:pt x="161257" y="355153"/>
                </a:lnTo>
                <a:lnTo>
                  <a:pt x="155559" y="357363"/>
                </a:lnTo>
                <a:lnTo>
                  <a:pt x="151753" y="358904"/>
                </a:lnTo>
                <a:lnTo>
                  <a:pt x="147311" y="360884"/>
                </a:lnTo>
                <a:lnTo>
                  <a:pt x="142445" y="363157"/>
                </a:lnTo>
                <a:lnTo>
                  <a:pt x="138248" y="363720"/>
                </a:lnTo>
                <a:lnTo>
                  <a:pt x="134498" y="363142"/>
                </a:lnTo>
                <a:lnTo>
                  <a:pt x="131045" y="361805"/>
                </a:lnTo>
                <a:lnTo>
                  <a:pt x="126838" y="360913"/>
                </a:lnTo>
                <a:lnTo>
                  <a:pt x="122129" y="360318"/>
                </a:lnTo>
                <a:lnTo>
                  <a:pt x="117085" y="359922"/>
                </a:lnTo>
                <a:lnTo>
                  <a:pt x="112769" y="358705"/>
                </a:lnTo>
                <a:lnTo>
                  <a:pt x="108939" y="356942"/>
                </a:lnTo>
                <a:lnTo>
                  <a:pt x="105433" y="354813"/>
                </a:lnTo>
                <a:lnTo>
                  <a:pt x="101191" y="351490"/>
                </a:lnTo>
                <a:lnTo>
                  <a:pt x="96458" y="347369"/>
                </a:lnTo>
                <a:lnTo>
                  <a:pt x="87072" y="338663"/>
                </a:lnTo>
                <a:lnTo>
                  <a:pt x="76432" y="328406"/>
                </a:lnTo>
                <a:lnTo>
                  <a:pt x="70234" y="322297"/>
                </a:lnTo>
                <a:lnTo>
                  <a:pt x="68200" y="316477"/>
                </a:lnTo>
                <a:lnTo>
                  <a:pt x="66844" y="308787"/>
                </a:lnTo>
                <a:lnTo>
                  <a:pt x="65940" y="299851"/>
                </a:lnTo>
                <a:lnTo>
                  <a:pt x="66290" y="291987"/>
                </a:lnTo>
                <a:lnTo>
                  <a:pt x="67475" y="284841"/>
                </a:lnTo>
                <a:lnTo>
                  <a:pt x="69219" y="278171"/>
                </a:lnTo>
                <a:lnTo>
                  <a:pt x="70380" y="271820"/>
                </a:lnTo>
                <a:lnTo>
                  <a:pt x="71156" y="265681"/>
                </a:lnTo>
                <a:lnTo>
                  <a:pt x="71672" y="259683"/>
                </a:lnTo>
                <a:lnTo>
                  <a:pt x="73921" y="253779"/>
                </a:lnTo>
                <a:lnTo>
                  <a:pt x="77326" y="247939"/>
                </a:lnTo>
                <a:lnTo>
                  <a:pt x="81500" y="242140"/>
                </a:lnTo>
                <a:lnTo>
                  <a:pt x="85236" y="236369"/>
                </a:lnTo>
                <a:lnTo>
                  <a:pt x="88679" y="230617"/>
                </a:lnTo>
                <a:lnTo>
                  <a:pt x="91926" y="224876"/>
                </a:lnTo>
                <a:lnTo>
                  <a:pt x="95997" y="219145"/>
                </a:lnTo>
                <a:lnTo>
                  <a:pt x="100615" y="213419"/>
                </a:lnTo>
                <a:lnTo>
                  <a:pt x="195384" y="104633"/>
                </a:lnTo>
                <a:lnTo>
                  <a:pt x="208784" y="88500"/>
                </a:lnTo>
                <a:lnTo>
                  <a:pt x="217716" y="76792"/>
                </a:lnTo>
                <a:lnTo>
                  <a:pt x="223671" y="68035"/>
                </a:lnTo>
                <a:lnTo>
                  <a:pt x="227641" y="60292"/>
                </a:lnTo>
                <a:lnTo>
                  <a:pt x="230289" y="53224"/>
                </a:lnTo>
                <a:lnTo>
                  <a:pt x="232054" y="46607"/>
                </a:lnTo>
                <a:lnTo>
                  <a:pt x="232278" y="41244"/>
                </a:lnTo>
                <a:lnTo>
                  <a:pt x="231474" y="36716"/>
                </a:lnTo>
                <a:lnTo>
                  <a:pt x="229985" y="32745"/>
                </a:lnTo>
                <a:lnTo>
                  <a:pt x="227089" y="30097"/>
                </a:lnTo>
                <a:lnTo>
                  <a:pt x="223253" y="28332"/>
                </a:lnTo>
                <a:lnTo>
                  <a:pt x="218790" y="27156"/>
                </a:lnTo>
                <a:lnTo>
                  <a:pt x="213910" y="26371"/>
                </a:lnTo>
                <a:lnTo>
                  <a:pt x="208751" y="25848"/>
                </a:lnTo>
                <a:lnTo>
                  <a:pt x="203407" y="25499"/>
                </a:lnTo>
                <a:lnTo>
                  <a:pt x="197940" y="25267"/>
                </a:lnTo>
                <a:lnTo>
                  <a:pt x="175575" y="248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471"/>
          <p:cNvSpPr/>
          <p:nvPr/>
        </p:nvSpPr>
        <p:spPr>
          <a:xfrm>
            <a:off x="7666828" y="3737610"/>
            <a:ext cx="202481" cy="420043"/>
          </a:xfrm>
          <a:custGeom>
            <a:avLst/>
            <a:gdLst/>
            <a:ahLst/>
            <a:cxnLst/>
            <a:rect l="0" t="0" r="0" b="0"/>
            <a:pathLst>
              <a:path w="202481" h="420043">
                <a:moveTo>
                  <a:pt x="197012" y="17144"/>
                </a:moveTo>
                <a:lnTo>
                  <a:pt x="183359" y="26246"/>
                </a:lnTo>
                <a:lnTo>
                  <a:pt x="178385" y="28927"/>
                </a:lnTo>
                <a:lnTo>
                  <a:pt x="174116" y="30715"/>
                </a:lnTo>
                <a:lnTo>
                  <a:pt x="170318" y="31906"/>
                </a:lnTo>
                <a:lnTo>
                  <a:pt x="164928" y="36511"/>
                </a:lnTo>
                <a:lnTo>
                  <a:pt x="158478" y="43390"/>
                </a:lnTo>
                <a:lnTo>
                  <a:pt x="151320" y="51787"/>
                </a:lnTo>
                <a:lnTo>
                  <a:pt x="145595" y="57384"/>
                </a:lnTo>
                <a:lnTo>
                  <a:pt x="140827" y="61116"/>
                </a:lnTo>
                <a:lnTo>
                  <a:pt x="136695" y="63604"/>
                </a:lnTo>
                <a:lnTo>
                  <a:pt x="132988" y="67167"/>
                </a:lnTo>
                <a:lnTo>
                  <a:pt x="129565" y="71448"/>
                </a:lnTo>
                <a:lnTo>
                  <a:pt x="126329" y="76207"/>
                </a:lnTo>
                <a:lnTo>
                  <a:pt x="122267" y="81284"/>
                </a:lnTo>
                <a:lnTo>
                  <a:pt x="117654" y="86575"/>
                </a:lnTo>
                <a:lnTo>
                  <a:pt x="112675" y="92006"/>
                </a:lnTo>
                <a:lnTo>
                  <a:pt x="108402" y="97533"/>
                </a:lnTo>
                <a:lnTo>
                  <a:pt x="104601" y="103121"/>
                </a:lnTo>
                <a:lnTo>
                  <a:pt x="101115" y="108752"/>
                </a:lnTo>
                <a:lnTo>
                  <a:pt x="95933" y="115364"/>
                </a:lnTo>
                <a:lnTo>
                  <a:pt x="89621" y="122629"/>
                </a:lnTo>
                <a:lnTo>
                  <a:pt x="72164" y="141427"/>
                </a:lnTo>
                <a:lnTo>
                  <a:pt x="68060" y="145720"/>
                </a:lnTo>
                <a:lnTo>
                  <a:pt x="61514" y="155249"/>
                </a:lnTo>
                <a:lnTo>
                  <a:pt x="53340" y="168269"/>
                </a:lnTo>
                <a:lnTo>
                  <a:pt x="36002" y="196706"/>
                </a:lnTo>
                <a:lnTo>
                  <a:pt x="21947" y="218870"/>
                </a:lnTo>
                <a:lnTo>
                  <a:pt x="16484" y="230686"/>
                </a:lnTo>
                <a:lnTo>
                  <a:pt x="11890" y="243325"/>
                </a:lnTo>
                <a:lnTo>
                  <a:pt x="7874" y="256514"/>
                </a:lnTo>
                <a:lnTo>
                  <a:pt x="5198" y="271022"/>
                </a:lnTo>
                <a:lnTo>
                  <a:pt x="3413" y="286409"/>
                </a:lnTo>
                <a:lnTo>
                  <a:pt x="2224" y="302381"/>
                </a:lnTo>
                <a:lnTo>
                  <a:pt x="1431" y="316840"/>
                </a:lnTo>
                <a:lnTo>
                  <a:pt x="549" y="343065"/>
                </a:lnTo>
                <a:lnTo>
                  <a:pt x="1267" y="354440"/>
                </a:lnTo>
                <a:lnTo>
                  <a:pt x="2698" y="364881"/>
                </a:lnTo>
                <a:lnTo>
                  <a:pt x="4604" y="374699"/>
                </a:lnTo>
                <a:lnTo>
                  <a:pt x="6827" y="382196"/>
                </a:lnTo>
                <a:lnTo>
                  <a:pt x="11838" y="393067"/>
                </a:lnTo>
                <a:lnTo>
                  <a:pt x="14507" y="396347"/>
                </a:lnTo>
                <a:lnTo>
                  <a:pt x="17240" y="398534"/>
                </a:lnTo>
                <a:lnTo>
                  <a:pt x="20013" y="399992"/>
                </a:lnTo>
                <a:lnTo>
                  <a:pt x="25636" y="401611"/>
                </a:lnTo>
                <a:lnTo>
                  <a:pt x="28468" y="402043"/>
                </a:lnTo>
                <a:lnTo>
                  <a:pt x="30357" y="403284"/>
                </a:lnTo>
                <a:lnTo>
                  <a:pt x="31616" y="405063"/>
                </a:lnTo>
                <a:lnTo>
                  <a:pt x="32456" y="407202"/>
                </a:lnTo>
                <a:lnTo>
                  <a:pt x="33967" y="408628"/>
                </a:lnTo>
                <a:lnTo>
                  <a:pt x="35928" y="409579"/>
                </a:lnTo>
                <a:lnTo>
                  <a:pt x="41599" y="411587"/>
                </a:lnTo>
                <a:lnTo>
                  <a:pt x="45778" y="413456"/>
                </a:lnTo>
                <a:lnTo>
                  <a:pt x="50469" y="415655"/>
                </a:lnTo>
                <a:lnTo>
                  <a:pt x="54549" y="417121"/>
                </a:lnTo>
                <a:lnTo>
                  <a:pt x="58222" y="418098"/>
                </a:lnTo>
                <a:lnTo>
                  <a:pt x="61623" y="418749"/>
                </a:lnTo>
                <a:lnTo>
                  <a:pt x="65795" y="418231"/>
                </a:lnTo>
                <a:lnTo>
                  <a:pt x="70481" y="416933"/>
                </a:lnTo>
                <a:lnTo>
                  <a:pt x="75511" y="415115"/>
                </a:lnTo>
                <a:lnTo>
                  <a:pt x="82674" y="412951"/>
                </a:lnTo>
                <a:lnTo>
                  <a:pt x="100792" y="408006"/>
                </a:lnTo>
                <a:lnTo>
                  <a:pt x="109053" y="405354"/>
                </a:lnTo>
                <a:lnTo>
                  <a:pt x="116465" y="402633"/>
                </a:lnTo>
                <a:lnTo>
                  <a:pt x="123312" y="399867"/>
                </a:lnTo>
                <a:lnTo>
                  <a:pt x="128828" y="397070"/>
                </a:lnTo>
                <a:lnTo>
                  <a:pt x="133459" y="394254"/>
                </a:lnTo>
                <a:lnTo>
                  <a:pt x="137498" y="391423"/>
                </a:lnTo>
                <a:lnTo>
                  <a:pt x="141143" y="389536"/>
                </a:lnTo>
                <a:lnTo>
                  <a:pt x="144526" y="388278"/>
                </a:lnTo>
                <a:lnTo>
                  <a:pt x="147734" y="387440"/>
                </a:lnTo>
                <a:lnTo>
                  <a:pt x="149872" y="385928"/>
                </a:lnTo>
                <a:lnTo>
                  <a:pt x="151298" y="383968"/>
                </a:lnTo>
                <a:lnTo>
                  <a:pt x="152248" y="381708"/>
                </a:lnTo>
                <a:lnTo>
                  <a:pt x="158137" y="373978"/>
                </a:lnTo>
                <a:lnTo>
                  <a:pt x="163225" y="368459"/>
                </a:lnTo>
                <a:lnTo>
                  <a:pt x="165914" y="365655"/>
                </a:lnTo>
                <a:lnTo>
                  <a:pt x="169613" y="360927"/>
                </a:lnTo>
                <a:lnTo>
                  <a:pt x="173983" y="354918"/>
                </a:lnTo>
                <a:lnTo>
                  <a:pt x="178802" y="348054"/>
                </a:lnTo>
                <a:lnTo>
                  <a:pt x="183919" y="338716"/>
                </a:lnTo>
                <a:lnTo>
                  <a:pt x="189236" y="327728"/>
                </a:lnTo>
                <a:lnTo>
                  <a:pt x="194685" y="315640"/>
                </a:lnTo>
                <a:lnTo>
                  <a:pt x="198319" y="306629"/>
                </a:lnTo>
                <a:lnTo>
                  <a:pt x="202355" y="294077"/>
                </a:lnTo>
                <a:lnTo>
                  <a:pt x="202480" y="289396"/>
                </a:lnTo>
                <a:lnTo>
                  <a:pt x="201608" y="285323"/>
                </a:lnTo>
                <a:lnTo>
                  <a:pt x="200077" y="281655"/>
                </a:lnTo>
                <a:lnTo>
                  <a:pt x="198374" y="272500"/>
                </a:lnTo>
                <a:lnTo>
                  <a:pt x="197920" y="267391"/>
                </a:lnTo>
                <a:lnTo>
                  <a:pt x="196664" y="263986"/>
                </a:lnTo>
                <a:lnTo>
                  <a:pt x="194875" y="261716"/>
                </a:lnTo>
                <a:lnTo>
                  <a:pt x="192730" y="260202"/>
                </a:lnTo>
                <a:lnTo>
                  <a:pt x="191300" y="258240"/>
                </a:lnTo>
                <a:lnTo>
                  <a:pt x="188334" y="250929"/>
                </a:lnTo>
                <a:lnTo>
                  <a:pt x="184265" y="245509"/>
                </a:lnTo>
                <a:lnTo>
                  <a:pt x="181847" y="243682"/>
                </a:lnTo>
                <a:lnTo>
                  <a:pt x="179282" y="242465"/>
                </a:lnTo>
                <a:lnTo>
                  <a:pt x="173891" y="241112"/>
                </a:lnTo>
                <a:lnTo>
                  <a:pt x="168321" y="240510"/>
                </a:lnTo>
                <a:lnTo>
                  <a:pt x="164549" y="241302"/>
                </a:lnTo>
                <a:lnTo>
                  <a:pt x="160130" y="242783"/>
                </a:lnTo>
                <a:lnTo>
                  <a:pt x="155279" y="244723"/>
                </a:lnTo>
                <a:lnTo>
                  <a:pt x="151092" y="246016"/>
                </a:lnTo>
                <a:lnTo>
                  <a:pt x="147349" y="246878"/>
                </a:lnTo>
                <a:lnTo>
                  <a:pt x="143901" y="247453"/>
                </a:lnTo>
                <a:lnTo>
                  <a:pt x="140649" y="248788"/>
                </a:lnTo>
                <a:lnTo>
                  <a:pt x="134497" y="252813"/>
                </a:lnTo>
                <a:lnTo>
                  <a:pt x="128587" y="255236"/>
                </a:lnTo>
                <a:lnTo>
                  <a:pt x="125678" y="255882"/>
                </a:lnTo>
                <a:lnTo>
                  <a:pt x="121833" y="258218"/>
                </a:lnTo>
                <a:lnTo>
                  <a:pt x="117365" y="261680"/>
                </a:lnTo>
                <a:lnTo>
                  <a:pt x="112482" y="265893"/>
                </a:lnTo>
                <a:lnTo>
                  <a:pt x="105416" y="272512"/>
                </a:lnTo>
                <a:lnTo>
                  <a:pt x="87404" y="290026"/>
                </a:lnTo>
                <a:lnTo>
                  <a:pt x="79172" y="299078"/>
                </a:lnTo>
                <a:lnTo>
                  <a:pt x="71780" y="307970"/>
                </a:lnTo>
                <a:lnTo>
                  <a:pt x="64947" y="316756"/>
                </a:lnTo>
                <a:lnTo>
                  <a:pt x="59438" y="323566"/>
                </a:lnTo>
                <a:lnTo>
                  <a:pt x="54813" y="329058"/>
                </a:lnTo>
                <a:lnTo>
                  <a:pt x="50778" y="333672"/>
                </a:lnTo>
                <a:lnTo>
                  <a:pt x="43754" y="341338"/>
                </a:lnTo>
                <a:lnTo>
                  <a:pt x="40548" y="344716"/>
                </a:lnTo>
                <a:lnTo>
                  <a:pt x="38410" y="348873"/>
                </a:lnTo>
                <a:lnTo>
                  <a:pt x="36035" y="358572"/>
                </a:lnTo>
                <a:lnTo>
                  <a:pt x="35401" y="364778"/>
                </a:lnTo>
                <a:lnTo>
                  <a:pt x="34978" y="371773"/>
                </a:lnTo>
                <a:lnTo>
                  <a:pt x="34301" y="389878"/>
                </a:lnTo>
                <a:lnTo>
                  <a:pt x="33293" y="391363"/>
                </a:lnTo>
                <a:lnTo>
                  <a:pt x="31668" y="392354"/>
                </a:lnTo>
                <a:lnTo>
                  <a:pt x="29633" y="393014"/>
                </a:lnTo>
                <a:lnTo>
                  <a:pt x="28275" y="392502"/>
                </a:lnTo>
                <a:lnTo>
                  <a:pt x="27371" y="391208"/>
                </a:lnTo>
                <a:lnTo>
                  <a:pt x="26365" y="387230"/>
                </a:lnTo>
                <a:lnTo>
                  <a:pt x="25919" y="382287"/>
                </a:lnTo>
                <a:lnTo>
                  <a:pt x="30801" y="369295"/>
                </a:lnTo>
                <a:lnTo>
                  <a:pt x="34769" y="360497"/>
                </a:lnTo>
                <a:lnTo>
                  <a:pt x="40272" y="350821"/>
                </a:lnTo>
                <a:lnTo>
                  <a:pt x="46798" y="340560"/>
                </a:lnTo>
                <a:lnTo>
                  <a:pt x="54007" y="329910"/>
                </a:lnTo>
                <a:lnTo>
                  <a:pt x="62622" y="318047"/>
                </a:lnTo>
                <a:lnTo>
                  <a:pt x="82355" y="292167"/>
                </a:lnTo>
                <a:lnTo>
                  <a:pt x="91047" y="282408"/>
                </a:lnTo>
                <a:lnTo>
                  <a:pt x="98746" y="274949"/>
                </a:lnTo>
                <a:lnTo>
                  <a:pt x="105784" y="269024"/>
                </a:lnTo>
                <a:lnTo>
                  <a:pt x="112380" y="264122"/>
                </a:lnTo>
                <a:lnTo>
                  <a:pt x="118683" y="259901"/>
                </a:lnTo>
                <a:lnTo>
                  <a:pt x="124790" y="256135"/>
                </a:lnTo>
                <a:lnTo>
                  <a:pt x="130767" y="253624"/>
                </a:lnTo>
                <a:lnTo>
                  <a:pt x="136656" y="251950"/>
                </a:lnTo>
                <a:lnTo>
                  <a:pt x="142487" y="250834"/>
                </a:lnTo>
                <a:lnTo>
                  <a:pt x="148280" y="250090"/>
                </a:lnTo>
                <a:lnTo>
                  <a:pt x="154046" y="249594"/>
                </a:lnTo>
                <a:lnTo>
                  <a:pt x="159795" y="249264"/>
                </a:lnTo>
                <a:lnTo>
                  <a:pt x="164580" y="249995"/>
                </a:lnTo>
                <a:lnTo>
                  <a:pt x="168723" y="251436"/>
                </a:lnTo>
                <a:lnTo>
                  <a:pt x="172438" y="253349"/>
                </a:lnTo>
                <a:lnTo>
                  <a:pt x="175867" y="255577"/>
                </a:lnTo>
                <a:lnTo>
                  <a:pt x="179105" y="258014"/>
                </a:lnTo>
                <a:lnTo>
                  <a:pt x="182216" y="260592"/>
                </a:lnTo>
                <a:lnTo>
                  <a:pt x="184291" y="264215"/>
                </a:lnTo>
                <a:lnTo>
                  <a:pt x="186596" y="273321"/>
                </a:lnTo>
                <a:lnTo>
                  <a:pt x="187210" y="281274"/>
                </a:lnTo>
                <a:lnTo>
                  <a:pt x="187620" y="291339"/>
                </a:lnTo>
                <a:lnTo>
                  <a:pt x="187893" y="302811"/>
                </a:lnTo>
                <a:lnTo>
                  <a:pt x="186170" y="314269"/>
                </a:lnTo>
                <a:lnTo>
                  <a:pt x="183116" y="325717"/>
                </a:lnTo>
                <a:lnTo>
                  <a:pt x="179176" y="337160"/>
                </a:lnTo>
                <a:lnTo>
                  <a:pt x="176549" y="345741"/>
                </a:lnTo>
                <a:lnTo>
                  <a:pt x="173629" y="357815"/>
                </a:lnTo>
                <a:lnTo>
                  <a:pt x="169792" y="366356"/>
                </a:lnTo>
                <a:lnTo>
                  <a:pt x="164911" y="373327"/>
                </a:lnTo>
                <a:lnTo>
                  <a:pt x="159567" y="379600"/>
                </a:lnTo>
                <a:lnTo>
                  <a:pt x="154017" y="385563"/>
                </a:lnTo>
                <a:lnTo>
                  <a:pt x="142998" y="396816"/>
                </a:lnTo>
                <a:lnTo>
                  <a:pt x="138142" y="401704"/>
                </a:lnTo>
                <a:lnTo>
                  <a:pt x="133953" y="404962"/>
                </a:lnTo>
                <a:lnTo>
                  <a:pt x="130207" y="407135"/>
                </a:lnTo>
                <a:lnTo>
                  <a:pt x="126758" y="408583"/>
                </a:lnTo>
                <a:lnTo>
                  <a:pt x="123506" y="409549"/>
                </a:lnTo>
                <a:lnTo>
                  <a:pt x="117353" y="410622"/>
                </a:lnTo>
                <a:lnTo>
                  <a:pt x="114378" y="411860"/>
                </a:lnTo>
                <a:lnTo>
                  <a:pt x="108533" y="415776"/>
                </a:lnTo>
                <a:lnTo>
                  <a:pt x="102761" y="418152"/>
                </a:lnTo>
                <a:lnTo>
                  <a:pt x="97020" y="419207"/>
                </a:lnTo>
                <a:lnTo>
                  <a:pt x="91293" y="419677"/>
                </a:lnTo>
                <a:lnTo>
                  <a:pt x="85573" y="419885"/>
                </a:lnTo>
                <a:lnTo>
                  <a:pt x="74140" y="420019"/>
                </a:lnTo>
                <a:lnTo>
                  <a:pt x="65567" y="420042"/>
                </a:lnTo>
                <a:lnTo>
                  <a:pt x="62709" y="419093"/>
                </a:lnTo>
                <a:lnTo>
                  <a:pt x="56994" y="415498"/>
                </a:lnTo>
                <a:lnTo>
                  <a:pt x="53184" y="414159"/>
                </a:lnTo>
                <a:lnTo>
                  <a:pt x="48739" y="413266"/>
                </a:lnTo>
                <a:lnTo>
                  <a:pt x="43871" y="412670"/>
                </a:lnTo>
                <a:lnTo>
                  <a:pt x="40625" y="411321"/>
                </a:lnTo>
                <a:lnTo>
                  <a:pt x="38462" y="409469"/>
                </a:lnTo>
                <a:lnTo>
                  <a:pt x="37019" y="407282"/>
                </a:lnTo>
                <a:lnTo>
                  <a:pt x="34153" y="404871"/>
                </a:lnTo>
                <a:lnTo>
                  <a:pt x="30337" y="402311"/>
                </a:lnTo>
                <a:lnTo>
                  <a:pt x="25887" y="399652"/>
                </a:lnTo>
                <a:lnTo>
                  <a:pt x="21969" y="396927"/>
                </a:lnTo>
                <a:lnTo>
                  <a:pt x="18404" y="394158"/>
                </a:lnTo>
                <a:lnTo>
                  <a:pt x="15075" y="391360"/>
                </a:lnTo>
                <a:lnTo>
                  <a:pt x="8836" y="385710"/>
                </a:lnTo>
                <a:lnTo>
                  <a:pt x="5839" y="382870"/>
                </a:lnTo>
                <a:lnTo>
                  <a:pt x="3841" y="380024"/>
                </a:lnTo>
                <a:lnTo>
                  <a:pt x="1620" y="374322"/>
                </a:lnTo>
                <a:lnTo>
                  <a:pt x="1028" y="368610"/>
                </a:lnTo>
                <a:lnTo>
                  <a:pt x="634" y="360993"/>
                </a:lnTo>
                <a:lnTo>
                  <a:pt x="195" y="341416"/>
                </a:lnTo>
                <a:lnTo>
                  <a:pt x="0" y="316840"/>
                </a:lnTo>
                <a:lnTo>
                  <a:pt x="901" y="304571"/>
                </a:lnTo>
                <a:lnTo>
                  <a:pt x="2454" y="292583"/>
                </a:lnTo>
                <a:lnTo>
                  <a:pt x="4441" y="280780"/>
                </a:lnTo>
                <a:lnTo>
                  <a:pt x="6719" y="270054"/>
                </a:lnTo>
                <a:lnTo>
                  <a:pt x="9190" y="260046"/>
                </a:lnTo>
                <a:lnTo>
                  <a:pt x="11789" y="250516"/>
                </a:lnTo>
                <a:lnTo>
                  <a:pt x="16380" y="240353"/>
                </a:lnTo>
                <a:lnTo>
                  <a:pt x="22298" y="229768"/>
                </a:lnTo>
                <a:lnTo>
                  <a:pt x="29101" y="218901"/>
                </a:lnTo>
                <a:lnTo>
                  <a:pt x="70531" y="148997"/>
                </a:lnTo>
                <a:lnTo>
                  <a:pt x="83164" y="128859"/>
                </a:lnTo>
                <a:lnTo>
                  <a:pt x="93491" y="113528"/>
                </a:lnTo>
                <a:lnTo>
                  <a:pt x="102279" y="101403"/>
                </a:lnTo>
                <a:lnTo>
                  <a:pt x="110045" y="89509"/>
                </a:lnTo>
                <a:lnTo>
                  <a:pt x="117127" y="77770"/>
                </a:lnTo>
                <a:lnTo>
                  <a:pt x="123753" y="66134"/>
                </a:lnTo>
                <a:lnTo>
                  <a:pt x="130075" y="57425"/>
                </a:lnTo>
                <a:lnTo>
                  <a:pt x="136194" y="50665"/>
                </a:lnTo>
                <a:lnTo>
                  <a:pt x="142180" y="45207"/>
                </a:lnTo>
                <a:lnTo>
                  <a:pt x="156449" y="31522"/>
                </a:lnTo>
                <a:lnTo>
                  <a:pt x="1970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57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Find </a:t>
            </a:r>
            <a:r>
              <a:rPr lang="en-US" dirty="0" smtClean="0"/>
              <a:t>a function for this graph.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Finding a linear function</a:t>
            </a:r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5243513" y="2286000"/>
          <a:ext cx="3638550" cy="3733800"/>
        </p:xfrm>
        <a:graphic>
          <a:graphicData uri="http://schemas.openxmlformats.org/presentationml/2006/ole">
            <p:oleObj spid="_x0000_s350210" name="PBrush" r:id="rId4" imgW="2200582" imgH="2257740" progId="">
              <p:embed/>
            </p:oleObj>
          </a:graphicData>
        </a:graphic>
      </p:graphicFrame>
      <p:sp>
        <p:nvSpPr>
          <p:cNvPr id="5" name="SMARTPenAnnotation340"/>
          <p:cNvSpPr/>
          <p:nvPr/>
        </p:nvSpPr>
        <p:spPr>
          <a:xfrm>
            <a:off x="5783357" y="4595207"/>
            <a:ext cx="155405" cy="119435"/>
          </a:xfrm>
          <a:custGeom>
            <a:avLst/>
            <a:gdLst/>
            <a:ahLst/>
            <a:cxnLst/>
            <a:rect l="0" t="0" r="0" b="0"/>
            <a:pathLst>
              <a:path w="155405" h="119435">
                <a:moveTo>
                  <a:pt x="117380" y="25370"/>
                </a:moveTo>
                <a:lnTo>
                  <a:pt x="117380" y="20820"/>
                </a:lnTo>
                <a:lnTo>
                  <a:pt x="116428" y="19479"/>
                </a:lnTo>
                <a:lnTo>
                  <a:pt x="114840" y="18585"/>
                </a:lnTo>
                <a:lnTo>
                  <a:pt x="112830" y="17989"/>
                </a:lnTo>
                <a:lnTo>
                  <a:pt x="109584" y="16640"/>
                </a:lnTo>
                <a:lnTo>
                  <a:pt x="105515" y="14787"/>
                </a:lnTo>
                <a:lnTo>
                  <a:pt x="100897" y="12600"/>
                </a:lnTo>
                <a:lnTo>
                  <a:pt x="96867" y="11142"/>
                </a:lnTo>
                <a:lnTo>
                  <a:pt x="93227" y="10170"/>
                </a:lnTo>
                <a:lnTo>
                  <a:pt x="89848" y="9522"/>
                </a:lnTo>
                <a:lnTo>
                  <a:pt x="86643" y="9089"/>
                </a:lnTo>
                <a:lnTo>
                  <a:pt x="83553" y="8801"/>
                </a:lnTo>
                <a:lnTo>
                  <a:pt x="80542" y="8609"/>
                </a:lnTo>
                <a:lnTo>
                  <a:pt x="76629" y="9434"/>
                </a:lnTo>
                <a:lnTo>
                  <a:pt x="72115" y="10936"/>
                </a:lnTo>
                <a:lnTo>
                  <a:pt x="67201" y="12890"/>
                </a:lnTo>
                <a:lnTo>
                  <a:pt x="62972" y="14193"/>
                </a:lnTo>
                <a:lnTo>
                  <a:pt x="59201" y="15061"/>
                </a:lnTo>
                <a:lnTo>
                  <a:pt x="55734" y="15640"/>
                </a:lnTo>
                <a:lnTo>
                  <a:pt x="51518" y="16978"/>
                </a:lnTo>
                <a:lnTo>
                  <a:pt x="46802" y="18823"/>
                </a:lnTo>
                <a:lnTo>
                  <a:pt x="41753" y="21005"/>
                </a:lnTo>
                <a:lnTo>
                  <a:pt x="37434" y="23413"/>
                </a:lnTo>
                <a:lnTo>
                  <a:pt x="33603" y="25970"/>
                </a:lnTo>
                <a:lnTo>
                  <a:pt x="30096" y="28628"/>
                </a:lnTo>
                <a:lnTo>
                  <a:pt x="26806" y="33256"/>
                </a:lnTo>
                <a:lnTo>
                  <a:pt x="23660" y="39200"/>
                </a:lnTo>
                <a:lnTo>
                  <a:pt x="16317" y="55619"/>
                </a:lnTo>
                <a:lnTo>
                  <a:pt x="15715" y="57918"/>
                </a:lnTo>
                <a:lnTo>
                  <a:pt x="15313" y="60404"/>
                </a:lnTo>
                <a:lnTo>
                  <a:pt x="15046" y="63014"/>
                </a:lnTo>
                <a:lnTo>
                  <a:pt x="14867" y="66658"/>
                </a:lnTo>
                <a:lnTo>
                  <a:pt x="14669" y="75788"/>
                </a:lnTo>
                <a:lnTo>
                  <a:pt x="16521" y="80889"/>
                </a:lnTo>
                <a:lnTo>
                  <a:pt x="19661" y="86196"/>
                </a:lnTo>
                <a:lnTo>
                  <a:pt x="29286" y="99298"/>
                </a:lnTo>
                <a:lnTo>
                  <a:pt x="31981" y="102278"/>
                </a:lnTo>
                <a:lnTo>
                  <a:pt x="40055" y="110669"/>
                </a:lnTo>
                <a:lnTo>
                  <a:pt x="43922" y="113668"/>
                </a:lnTo>
                <a:lnTo>
                  <a:pt x="47453" y="115668"/>
                </a:lnTo>
                <a:lnTo>
                  <a:pt x="50760" y="117001"/>
                </a:lnTo>
                <a:lnTo>
                  <a:pt x="53916" y="117890"/>
                </a:lnTo>
                <a:lnTo>
                  <a:pt x="56973" y="118482"/>
                </a:lnTo>
                <a:lnTo>
                  <a:pt x="59964" y="118878"/>
                </a:lnTo>
                <a:lnTo>
                  <a:pt x="62910" y="119141"/>
                </a:lnTo>
                <a:lnTo>
                  <a:pt x="65827" y="119316"/>
                </a:lnTo>
                <a:lnTo>
                  <a:pt x="68724" y="119434"/>
                </a:lnTo>
                <a:lnTo>
                  <a:pt x="71607" y="118559"/>
                </a:lnTo>
                <a:lnTo>
                  <a:pt x="74483" y="117024"/>
                </a:lnTo>
                <a:lnTo>
                  <a:pt x="77352" y="115048"/>
                </a:lnTo>
                <a:lnTo>
                  <a:pt x="80217" y="113730"/>
                </a:lnTo>
                <a:lnTo>
                  <a:pt x="83079" y="112852"/>
                </a:lnTo>
                <a:lnTo>
                  <a:pt x="85940" y="112266"/>
                </a:lnTo>
                <a:lnTo>
                  <a:pt x="89753" y="110923"/>
                </a:lnTo>
                <a:lnTo>
                  <a:pt x="94200" y="109076"/>
                </a:lnTo>
                <a:lnTo>
                  <a:pt x="99069" y="106892"/>
                </a:lnTo>
                <a:lnTo>
                  <a:pt x="103268" y="103531"/>
                </a:lnTo>
                <a:lnTo>
                  <a:pt x="107019" y="99384"/>
                </a:lnTo>
                <a:lnTo>
                  <a:pt x="110473" y="94716"/>
                </a:lnTo>
                <a:lnTo>
                  <a:pt x="114680" y="89698"/>
                </a:lnTo>
                <a:lnTo>
                  <a:pt x="119390" y="84448"/>
                </a:lnTo>
                <a:lnTo>
                  <a:pt x="132581" y="70497"/>
                </a:lnTo>
                <a:lnTo>
                  <a:pt x="145571" y="57250"/>
                </a:lnTo>
                <a:lnTo>
                  <a:pt x="148556" y="51386"/>
                </a:lnTo>
                <a:lnTo>
                  <a:pt x="151499" y="43667"/>
                </a:lnTo>
                <a:lnTo>
                  <a:pt x="154414" y="34710"/>
                </a:lnTo>
                <a:lnTo>
                  <a:pt x="155404" y="26834"/>
                </a:lnTo>
                <a:lnTo>
                  <a:pt x="155112" y="19679"/>
                </a:lnTo>
                <a:lnTo>
                  <a:pt x="153965" y="13004"/>
                </a:lnTo>
                <a:lnTo>
                  <a:pt x="151295" y="8553"/>
                </a:lnTo>
                <a:lnTo>
                  <a:pt x="147610" y="5586"/>
                </a:lnTo>
                <a:lnTo>
                  <a:pt x="143248" y="3608"/>
                </a:lnTo>
                <a:lnTo>
                  <a:pt x="139388" y="2290"/>
                </a:lnTo>
                <a:lnTo>
                  <a:pt x="135862" y="1411"/>
                </a:lnTo>
                <a:lnTo>
                  <a:pt x="132559" y="825"/>
                </a:lnTo>
                <a:lnTo>
                  <a:pt x="128452" y="434"/>
                </a:lnTo>
                <a:lnTo>
                  <a:pt x="123809" y="174"/>
                </a:lnTo>
                <a:lnTo>
                  <a:pt x="118808" y="0"/>
                </a:lnTo>
                <a:lnTo>
                  <a:pt x="113570" y="837"/>
                </a:lnTo>
                <a:lnTo>
                  <a:pt x="108172" y="2347"/>
                </a:lnTo>
                <a:lnTo>
                  <a:pt x="102669" y="4306"/>
                </a:lnTo>
                <a:lnTo>
                  <a:pt x="97095" y="6565"/>
                </a:lnTo>
                <a:lnTo>
                  <a:pt x="91474" y="9023"/>
                </a:lnTo>
                <a:lnTo>
                  <a:pt x="85822" y="11615"/>
                </a:lnTo>
                <a:lnTo>
                  <a:pt x="81101" y="14295"/>
                </a:lnTo>
                <a:lnTo>
                  <a:pt x="77002" y="17034"/>
                </a:lnTo>
                <a:lnTo>
                  <a:pt x="73316" y="19813"/>
                </a:lnTo>
                <a:lnTo>
                  <a:pt x="67049" y="23570"/>
                </a:lnTo>
                <a:lnTo>
                  <a:pt x="59061" y="27980"/>
                </a:lnTo>
                <a:lnTo>
                  <a:pt x="49926" y="32825"/>
                </a:lnTo>
                <a:lnTo>
                  <a:pt x="43836" y="37008"/>
                </a:lnTo>
                <a:lnTo>
                  <a:pt x="39775" y="40749"/>
                </a:lnTo>
                <a:lnTo>
                  <a:pt x="37069" y="44195"/>
                </a:lnTo>
                <a:lnTo>
                  <a:pt x="33359" y="47445"/>
                </a:lnTo>
                <a:lnTo>
                  <a:pt x="28981" y="50564"/>
                </a:lnTo>
                <a:lnTo>
                  <a:pt x="17368" y="57864"/>
                </a:lnTo>
                <a:lnTo>
                  <a:pt x="14511" y="60368"/>
                </a:lnTo>
                <a:lnTo>
                  <a:pt x="6256" y="68230"/>
                </a:lnTo>
                <a:lnTo>
                  <a:pt x="3292" y="72041"/>
                </a:lnTo>
                <a:lnTo>
                  <a:pt x="1317" y="75534"/>
                </a:lnTo>
                <a:lnTo>
                  <a:pt x="0" y="78815"/>
                </a:lnTo>
                <a:lnTo>
                  <a:pt x="74" y="81955"/>
                </a:lnTo>
                <a:lnTo>
                  <a:pt x="1076" y="85001"/>
                </a:lnTo>
                <a:lnTo>
                  <a:pt x="2697" y="87984"/>
                </a:lnTo>
                <a:lnTo>
                  <a:pt x="4730" y="90925"/>
                </a:lnTo>
                <a:lnTo>
                  <a:pt x="7037" y="93838"/>
                </a:lnTo>
                <a:lnTo>
                  <a:pt x="9528" y="96733"/>
                </a:lnTo>
                <a:lnTo>
                  <a:pt x="12141" y="99616"/>
                </a:lnTo>
                <a:lnTo>
                  <a:pt x="17585" y="105358"/>
                </a:lnTo>
                <a:lnTo>
                  <a:pt x="20370" y="107270"/>
                </a:lnTo>
                <a:lnTo>
                  <a:pt x="23179" y="108545"/>
                </a:lnTo>
                <a:lnTo>
                  <a:pt x="26005" y="109395"/>
                </a:lnTo>
                <a:lnTo>
                  <a:pt x="28840" y="109962"/>
                </a:lnTo>
                <a:lnTo>
                  <a:pt x="31684" y="110339"/>
                </a:lnTo>
                <a:lnTo>
                  <a:pt x="34532" y="110592"/>
                </a:lnTo>
                <a:lnTo>
                  <a:pt x="40241" y="110759"/>
                </a:lnTo>
                <a:lnTo>
                  <a:pt x="56743" y="110946"/>
                </a:lnTo>
                <a:lnTo>
                  <a:pt x="63620" y="110043"/>
                </a:lnTo>
                <a:lnTo>
                  <a:pt x="69158" y="108489"/>
                </a:lnTo>
                <a:lnTo>
                  <a:pt x="73802" y="106500"/>
                </a:lnTo>
                <a:lnTo>
                  <a:pt x="78803" y="105174"/>
                </a:lnTo>
                <a:lnTo>
                  <a:pt x="84042" y="104291"/>
                </a:lnTo>
                <a:lnTo>
                  <a:pt x="89440" y="103701"/>
                </a:lnTo>
                <a:lnTo>
                  <a:pt x="93991" y="102356"/>
                </a:lnTo>
                <a:lnTo>
                  <a:pt x="97977" y="100507"/>
                </a:lnTo>
                <a:lnTo>
                  <a:pt x="101587" y="98321"/>
                </a:lnTo>
                <a:lnTo>
                  <a:pt x="104947" y="95912"/>
                </a:lnTo>
                <a:lnTo>
                  <a:pt x="108139" y="93352"/>
                </a:lnTo>
                <a:lnTo>
                  <a:pt x="111219" y="90694"/>
                </a:lnTo>
                <a:lnTo>
                  <a:pt x="115178" y="86065"/>
                </a:lnTo>
                <a:lnTo>
                  <a:pt x="119722" y="80121"/>
                </a:lnTo>
                <a:lnTo>
                  <a:pt x="124656" y="73301"/>
                </a:lnTo>
                <a:lnTo>
                  <a:pt x="128898" y="66849"/>
                </a:lnTo>
                <a:lnTo>
                  <a:pt x="132679" y="60643"/>
                </a:lnTo>
                <a:lnTo>
                  <a:pt x="136152" y="54600"/>
                </a:lnTo>
                <a:lnTo>
                  <a:pt x="138467" y="49619"/>
                </a:lnTo>
                <a:lnTo>
                  <a:pt x="140010" y="45346"/>
                </a:lnTo>
                <a:lnTo>
                  <a:pt x="141040" y="41545"/>
                </a:lnTo>
                <a:lnTo>
                  <a:pt x="140773" y="39011"/>
                </a:lnTo>
                <a:lnTo>
                  <a:pt x="139643" y="37322"/>
                </a:lnTo>
                <a:lnTo>
                  <a:pt x="137937" y="36195"/>
                </a:lnTo>
                <a:lnTo>
                  <a:pt x="133501" y="34944"/>
                </a:lnTo>
                <a:lnTo>
                  <a:pt x="130985" y="34610"/>
                </a:lnTo>
                <a:lnTo>
                  <a:pt x="128355" y="34388"/>
                </a:lnTo>
                <a:lnTo>
                  <a:pt x="125650" y="34239"/>
                </a:lnTo>
                <a:lnTo>
                  <a:pt x="122893" y="34141"/>
                </a:lnTo>
                <a:lnTo>
                  <a:pt x="119150" y="35027"/>
                </a:lnTo>
                <a:lnTo>
                  <a:pt x="114750" y="36571"/>
                </a:lnTo>
                <a:lnTo>
                  <a:pt x="109912" y="38552"/>
                </a:lnTo>
                <a:lnTo>
                  <a:pt x="105734" y="39873"/>
                </a:lnTo>
                <a:lnTo>
                  <a:pt x="101996" y="40754"/>
                </a:lnTo>
                <a:lnTo>
                  <a:pt x="98551" y="41341"/>
                </a:lnTo>
                <a:lnTo>
                  <a:pt x="94350" y="42685"/>
                </a:lnTo>
                <a:lnTo>
                  <a:pt x="89644" y="44533"/>
                </a:lnTo>
                <a:lnTo>
                  <a:pt x="84602" y="46718"/>
                </a:lnTo>
                <a:lnTo>
                  <a:pt x="80288" y="49127"/>
                </a:lnTo>
                <a:lnTo>
                  <a:pt x="76460" y="51686"/>
                </a:lnTo>
                <a:lnTo>
                  <a:pt x="72955" y="54344"/>
                </a:lnTo>
                <a:lnTo>
                  <a:pt x="68713" y="57069"/>
                </a:lnTo>
                <a:lnTo>
                  <a:pt x="63981" y="59837"/>
                </a:lnTo>
                <a:lnTo>
                  <a:pt x="58920" y="62636"/>
                </a:lnTo>
                <a:lnTo>
                  <a:pt x="53642" y="66406"/>
                </a:lnTo>
                <a:lnTo>
                  <a:pt x="48218" y="70825"/>
                </a:lnTo>
                <a:lnTo>
                  <a:pt x="38064" y="79862"/>
                </a:lnTo>
                <a:lnTo>
                  <a:pt x="30376" y="87054"/>
                </a:lnTo>
                <a:lnTo>
                  <a:pt x="27945" y="88400"/>
                </a:lnTo>
                <a:lnTo>
                  <a:pt x="26324" y="88345"/>
                </a:lnTo>
                <a:lnTo>
                  <a:pt x="23723" y="85964"/>
                </a:lnTo>
                <a:lnTo>
                  <a:pt x="25907" y="83098"/>
                </a:lnTo>
                <a:lnTo>
                  <a:pt x="57372" y="596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1"/>
          <p:cNvSpPr/>
          <p:nvPr/>
        </p:nvSpPr>
        <p:spPr>
          <a:xfrm>
            <a:off x="6003607" y="4732020"/>
            <a:ext cx="196663" cy="244702"/>
          </a:xfrm>
          <a:custGeom>
            <a:avLst/>
            <a:gdLst/>
            <a:ahLst/>
            <a:cxnLst/>
            <a:rect l="0" t="0" r="0" b="0"/>
            <a:pathLst>
              <a:path w="196663" h="244702">
                <a:moveTo>
                  <a:pt x="0" y="0"/>
                </a:moveTo>
                <a:lnTo>
                  <a:pt x="4551" y="13652"/>
                </a:lnTo>
                <a:lnTo>
                  <a:pt x="7797" y="28151"/>
                </a:lnTo>
                <a:lnTo>
                  <a:pt x="16482" y="72201"/>
                </a:lnTo>
                <a:lnTo>
                  <a:pt x="27533" y="133153"/>
                </a:lnTo>
                <a:lnTo>
                  <a:pt x="29785" y="146870"/>
                </a:lnTo>
                <a:lnTo>
                  <a:pt x="31287" y="156969"/>
                </a:lnTo>
                <a:lnTo>
                  <a:pt x="32288" y="164653"/>
                </a:lnTo>
                <a:lnTo>
                  <a:pt x="32955" y="171681"/>
                </a:lnTo>
                <a:lnTo>
                  <a:pt x="33400" y="178271"/>
                </a:lnTo>
                <a:lnTo>
                  <a:pt x="33696" y="184570"/>
                </a:lnTo>
                <a:lnTo>
                  <a:pt x="34026" y="201729"/>
                </a:lnTo>
                <a:lnTo>
                  <a:pt x="34212" y="220108"/>
                </a:lnTo>
                <a:lnTo>
                  <a:pt x="34238" y="221034"/>
                </a:lnTo>
                <a:lnTo>
                  <a:pt x="34279" y="214723"/>
                </a:lnTo>
                <a:lnTo>
                  <a:pt x="34285" y="206240"/>
                </a:lnTo>
                <a:lnTo>
                  <a:pt x="35240" y="201311"/>
                </a:lnTo>
                <a:lnTo>
                  <a:pt x="36828" y="196120"/>
                </a:lnTo>
                <a:lnTo>
                  <a:pt x="38840" y="190753"/>
                </a:lnTo>
                <a:lnTo>
                  <a:pt x="41133" y="185272"/>
                </a:lnTo>
                <a:lnTo>
                  <a:pt x="43614" y="179712"/>
                </a:lnTo>
                <a:lnTo>
                  <a:pt x="46222" y="174100"/>
                </a:lnTo>
                <a:lnTo>
                  <a:pt x="51769" y="165597"/>
                </a:lnTo>
                <a:lnTo>
                  <a:pt x="59278" y="155165"/>
                </a:lnTo>
                <a:lnTo>
                  <a:pt x="68093" y="143448"/>
                </a:lnTo>
                <a:lnTo>
                  <a:pt x="74923" y="134685"/>
                </a:lnTo>
                <a:lnTo>
                  <a:pt x="80429" y="127889"/>
                </a:lnTo>
                <a:lnTo>
                  <a:pt x="85052" y="122407"/>
                </a:lnTo>
                <a:lnTo>
                  <a:pt x="90039" y="118752"/>
                </a:lnTo>
                <a:lnTo>
                  <a:pt x="95269" y="116315"/>
                </a:lnTo>
                <a:lnTo>
                  <a:pt x="100660" y="114691"/>
                </a:lnTo>
                <a:lnTo>
                  <a:pt x="105207" y="112655"/>
                </a:lnTo>
                <a:lnTo>
                  <a:pt x="109191" y="110346"/>
                </a:lnTo>
                <a:lnTo>
                  <a:pt x="112799" y="107854"/>
                </a:lnTo>
                <a:lnTo>
                  <a:pt x="117109" y="106193"/>
                </a:lnTo>
                <a:lnTo>
                  <a:pt x="121888" y="105085"/>
                </a:lnTo>
                <a:lnTo>
                  <a:pt x="126979" y="104347"/>
                </a:lnTo>
                <a:lnTo>
                  <a:pt x="131325" y="103854"/>
                </a:lnTo>
                <a:lnTo>
                  <a:pt x="135175" y="103526"/>
                </a:lnTo>
                <a:lnTo>
                  <a:pt x="138694" y="103307"/>
                </a:lnTo>
                <a:lnTo>
                  <a:pt x="142945" y="104114"/>
                </a:lnTo>
                <a:lnTo>
                  <a:pt x="147684" y="105604"/>
                </a:lnTo>
                <a:lnTo>
                  <a:pt x="152749" y="107550"/>
                </a:lnTo>
                <a:lnTo>
                  <a:pt x="157078" y="108848"/>
                </a:lnTo>
                <a:lnTo>
                  <a:pt x="160916" y="109712"/>
                </a:lnTo>
                <a:lnTo>
                  <a:pt x="164427" y="110289"/>
                </a:lnTo>
                <a:lnTo>
                  <a:pt x="167720" y="111626"/>
                </a:lnTo>
                <a:lnTo>
                  <a:pt x="170869" y="113469"/>
                </a:lnTo>
                <a:lnTo>
                  <a:pt x="176907" y="118058"/>
                </a:lnTo>
                <a:lnTo>
                  <a:pt x="182765" y="123273"/>
                </a:lnTo>
                <a:lnTo>
                  <a:pt x="185661" y="126950"/>
                </a:lnTo>
                <a:lnTo>
                  <a:pt x="188544" y="131305"/>
                </a:lnTo>
                <a:lnTo>
                  <a:pt x="191418" y="136114"/>
                </a:lnTo>
                <a:lnTo>
                  <a:pt x="193335" y="141225"/>
                </a:lnTo>
                <a:lnTo>
                  <a:pt x="194613" y="146537"/>
                </a:lnTo>
                <a:lnTo>
                  <a:pt x="195464" y="151984"/>
                </a:lnTo>
                <a:lnTo>
                  <a:pt x="196032" y="156568"/>
                </a:lnTo>
                <a:lnTo>
                  <a:pt x="196662" y="164200"/>
                </a:lnTo>
                <a:lnTo>
                  <a:pt x="194926" y="169475"/>
                </a:lnTo>
                <a:lnTo>
                  <a:pt x="191863" y="175848"/>
                </a:lnTo>
                <a:lnTo>
                  <a:pt x="187917" y="182954"/>
                </a:lnTo>
                <a:lnTo>
                  <a:pt x="183380" y="189597"/>
                </a:lnTo>
                <a:lnTo>
                  <a:pt x="178451" y="195930"/>
                </a:lnTo>
                <a:lnTo>
                  <a:pt x="173260" y="202058"/>
                </a:lnTo>
                <a:lnTo>
                  <a:pt x="168846" y="207095"/>
                </a:lnTo>
                <a:lnTo>
                  <a:pt x="161403" y="215232"/>
                </a:lnTo>
                <a:lnTo>
                  <a:pt x="157132" y="218735"/>
                </a:lnTo>
                <a:lnTo>
                  <a:pt x="152380" y="222023"/>
                </a:lnTo>
                <a:lnTo>
                  <a:pt x="147306" y="225168"/>
                </a:lnTo>
                <a:lnTo>
                  <a:pt x="142972" y="227264"/>
                </a:lnTo>
                <a:lnTo>
                  <a:pt x="139130" y="228662"/>
                </a:lnTo>
                <a:lnTo>
                  <a:pt x="135615" y="229594"/>
                </a:lnTo>
                <a:lnTo>
                  <a:pt x="124091" y="233169"/>
                </a:lnTo>
                <a:lnTo>
                  <a:pt x="117017" y="235456"/>
                </a:lnTo>
                <a:lnTo>
                  <a:pt x="110396" y="236981"/>
                </a:lnTo>
                <a:lnTo>
                  <a:pt x="104077" y="237997"/>
                </a:lnTo>
                <a:lnTo>
                  <a:pt x="97960" y="238675"/>
                </a:lnTo>
                <a:lnTo>
                  <a:pt x="91977" y="240079"/>
                </a:lnTo>
                <a:lnTo>
                  <a:pt x="86083" y="241967"/>
                </a:lnTo>
                <a:lnTo>
                  <a:pt x="80249" y="244179"/>
                </a:lnTo>
                <a:lnTo>
                  <a:pt x="71597" y="244701"/>
                </a:lnTo>
                <a:lnTo>
                  <a:pt x="61066" y="244096"/>
                </a:lnTo>
                <a:lnTo>
                  <a:pt x="40476" y="241837"/>
                </a:lnTo>
                <a:lnTo>
                  <a:pt x="33651" y="241234"/>
                </a:lnTo>
                <a:lnTo>
                  <a:pt x="28149" y="240833"/>
                </a:lnTo>
                <a:lnTo>
                  <a:pt x="19496" y="240387"/>
                </a:lnTo>
                <a:lnTo>
                  <a:pt x="8572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2"/>
          <p:cNvSpPr/>
          <p:nvPr/>
        </p:nvSpPr>
        <p:spPr>
          <a:xfrm>
            <a:off x="6303645" y="4792027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18203" y="25718"/>
                </a:lnTo>
                <a:lnTo>
                  <a:pt x="25470" y="24765"/>
                </a:lnTo>
                <a:lnTo>
                  <a:pt x="32220" y="23178"/>
                </a:lnTo>
                <a:lnTo>
                  <a:pt x="38625" y="21167"/>
                </a:lnTo>
                <a:lnTo>
                  <a:pt x="52420" y="17922"/>
                </a:lnTo>
                <a:lnTo>
                  <a:pt x="93147" y="9235"/>
                </a:lnTo>
                <a:lnTo>
                  <a:pt x="112581" y="6157"/>
                </a:lnTo>
                <a:lnTo>
                  <a:pt x="130299" y="410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3"/>
          <p:cNvSpPr/>
          <p:nvPr/>
        </p:nvSpPr>
        <p:spPr>
          <a:xfrm>
            <a:off x="6329362" y="4860995"/>
            <a:ext cx="240031" cy="33903"/>
          </a:xfrm>
          <a:custGeom>
            <a:avLst/>
            <a:gdLst/>
            <a:ahLst/>
            <a:cxnLst/>
            <a:rect l="0" t="0" r="0" b="0"/>
            <a:pathLst>
              <a:path w="240031" h="33903">
                <a:moveTo>
                  <a:pt x="0" y="33902"/>
                </a:moveTo>
                <a:lnTo>
                  <a:pt x="9102" y="29352"/>
                </a:lnTo>
                <a:lnTo>
                  <a:pt x="12735" y="27058"/>
                </a:lnTo>
                <a:lnTo>
                  <a:pt x="16111" y="24577"/>
                </a:lnTo>
                <a:lnTo>
                  <a:pt x="19313" y="21970"/>
                </a:lnTo>
                <a:lnTo>
                  <a:pt x="25258" y="20233"/>
                </a:lnTo>
                <a:lnTo>
                  <a:pt x="33031" y="19074"/>
                </a:lnTo>
                <a:lnTo>
                  <a:pt x="42023" y="18302"/>
                </a:lnTo>
                <a:lnTo>
                  <a:pt x="49923" y="16835"/>
                </a:lnTo>
                <a:lnTo>
                  <a:pt x="57095" y="14904"/>
                </a:lnTo>
                <a:lnTo>
                  <a:pt x="63781" y="12664"/>
                </a:lnTo>
                <a:lnTo>
                  <a:pt x="70143" y="11171"/>
                </a:lnTo>
                <a:lnTo>
                  <a:pt x="76290" y="10175"/>
                </a:lnTo>
                <a:lnTo>
                  <a:pt x="82292" y="9512"/>
                </a:lnTo>
                <a:lnTo>
                  <a:pt x="91057" y="8117"/>
                </a:lnTo>
                <a:lnTo>
                  <a:pt x="113495" y="4027"/>
                </a:lnTo>
                <a:lnTo>
                  <a:pt x="125193" y="2555"/>
                </a:lnTo>
                <a:lnTo>
                  <a:pt x="136802" y="1574"/>
                </a:lnTo>
                <a:lnTo>
                  <a:pt x="148351" y="920"/>
                </a:lnTo>
                <a:lnTo>
                  <a:pt x="176424" y="193"/>
                </a:lnTo>
                <a:lnTo>
                  <a:pt x="191912" y="0"/>
                </a:lnTo>
                <a:lnTo>
                  <a:pt x="204141" y="823"/>
                </a:lnTo>
                <a:lnTo>
                  <a:pt x="214199" y="2324"/>
                </a:lnTo>
                <a:lnTo>
                  <a:pt x="240030" y="81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4"/>
          <p:cNvSpPr/>
          <p:nvPr/>
        </p:nvSpPr>
        <p:spPr>
          <a:xfrm>
            <a:off x="6612255" y="4706414"/>
            <a:ext cx="437198" cy="196519"/>
          </a:xfrm>
          <a:custGeom>
            <a:avLst/>
            <a:gdLst/>
            <a:ahLst/>
            <a:cxnLst/>
            <a:rect l="0" t="0" r="0" b="0"/>
            <a:pathLst>
              <a:path w="437198" h="196519">
                <a:moveTo>
                  <a:pt x="0" y="42751"/>
                </a:moveTo>
                <a:lnTo>
                  <a:pt x="4551" y="38200"/>
                </a:lnTo>
                <a:lnTo>
                  <a:pt x="11865" y="33426"/>
                </a:lnTo>
                <a:lnTo>
                  <a:pt x="21465" y="28129"/>
                </a:lnTo>
                <a:lnTo>
                  <a:pt x="32082" y="22600"/>
                </a:lnTo>
                <a:lnTo>
                  <a:pt x="41391" y="18839"/>
                </a:lnTo>
                <a:lnTo>
                  <a:pt x="66973" y="9581"/>
                </a:lnTo>
                <a:lnTo>
                  <a:pt x="77986" y="6350"/>
                </a:lnTo>
                <a:lnTo>
                  <a:pt x="87233" y="4196"/>
                </a:lnTo>
                <a:lnTo>
                  <a:pt x="95303" y="2760"/>
                </a:lnTo>
                <a:lnTo>
                  <a:pt x="102587" y="1803"/>
                </a:lnTo>
                <a:lnTo>
                  <a:pt x="115762" y="739"/>
                </a:lnTo>
                <a:lnTo>
                  <a:pt x="123847" y="456"/>
                </a:lnTo>
                <a:lnTo>
                  <a:pt x="159119" y="0"/>
                </a:lnTo>
                <a:lnTo>
                  <a:pt x="172637" y="890"/>
                </a:lnTo>
                <a:lnTo>
                  <a:pt x="184995" y="4461"/>
                </a:lnTo>
                <a:lnTo>
                  <a:pt x="194297" y="9223"/>
                </a:lnTo>
                <a:lnTo>
                  <a:pt x="201607" y="14514"/>
                </a:lnTo>
                <a:lnTo>
                  <a:pt x="208031" y="20041"/>
                </a:lnTo>
                <a:lnTo>
                  <a:pt x="210124" y="22849"/>
                </a:lnTo>
                <a:lnTo>
                  <a:pt x="212451" y="28508"/>
                </a:lnTo>
                <a:lnTo>
                  <a:pt x="213484" y="34198"/>
                </a:lnTo>
                <a:lnTo>
                  <a:pt x="213944" y="39902"/>
                </a:lnTo>
                <a:lnTo>
                  <a:pt x="214149" y="45612"/>
                </a:lnTo>
                <a:lnTo>
                  <a:pt x="213250" y="49421"/>
                </a:lnTo>
                <a:lnTo>
                  <a:pt x="211699" y="53865"/>
                </a:lnTo>
                <a:lnTo>
                  <a:pt x="209713" y="58733"/>
                </a:lnTo>
                <a:lnTo>
                  <a:pt x="206483" y="64835"/>
                </a:lnTo>
                <a:lnTo>
                  <a:pt x="202425" y="71761"/>
                </a:lnTo>
                <a:lnTo>
                  <a:pt x="197816" y="79236"/>
                </a:lnTo>
                <a:lnTo>
                  <a:pt x="193789" y="85172"/>
                </a:lnTo>
                <a:lnTo>
                  <a:pt x="190153" y="90081"/>
                </a:lnTo>
                <a:lnTo>
                  <a:pt x="186776" y="94307"/>
                </a:lnTo>
                <a:lnTo>
                  <a:pt x="180715" y="100934"/>
                </a:lnTo>
                <a:lnTo>
                  <a:pt x="163820" y="118457"/>
                </a:lnTo>
                <a:lnTo>
                  <a:pt x="153028" y="128464"/>
                </a:lnTo>
                <a:lnTo>
                  <a:pt x="141071" y="138946"/>
                </a:lnTo>
                <a:lnTo>
                  <a:pt x="118896" y="157894"/>
                </a:lnTo>
                <a:lnTo>
                  <a:pt x="105865" y="169491"/>
                </a:lnTo>
                <a:lnTo>
                  <a:pt x="100104" y="173917"/>
                </a:lnTo>
                <a:lnTo>
                  <a:pt x="94358" y="177819"/>
                </a:lnTo>
                <a:lnTo>
                  <a:pt x="88623" y="181374"/>
                </a:lnTo>
                <a:lnTo>
                  <a:pt x="84799" y="184697"/>
                </a:lnTo>
                <a:lnTo>
                  <a:pt x="82251" y="187864"/>
                </a:lnTo>
                <a:lnTo>
                  <a:pt x="80551" y="190928"/>
                </a:lnTo>
                <a:lnTo>
                  <a:pt x="80370" y="192970"/>
                </a:lnTo>
                <a:lnTo>
                  <a:pt x="81203" y="194332"/>
                </a:lnTo>
                <a:lnTo>
                  <a:pt x="82709" y="195240"/>
                </a:lnTo>
                <a:lnTo>
                  <a:pt x="93933" y="196518"/>
                </a:lnTo>
                <a:lnTo>
                  <a:pt x="106518" y="194277"/>
                </a:lnTo>
                <a:lnTo>
                  <a:pt x="113874" y="192345"/>
                </a:lnTo>
                <a:lnTo>
                  <a:pt x="127128" y="190200"/>
                </a:lnTo>
                <a:lnTo>
                  <a:pt x="139369" y="188294"/>
                </a:lnTo>
                <a:lnTo>
                  <a:pt x="151159" y="184271"/>
                </a:lnTo>
                <a:lnTo>
                  <a:pt x="159828" y="181865"/>
                </a:lnTo>
                <a:lnTo>
                  <a:pt x="170369" y="179309"/>
                </a:lnTo>
                <a:lnTo>
                  <a:pt x="182159" y="176652"/>
                </a:lnTo>
                <a:lnTo>
                  <a:pt x="192877" y="174881"/>
                </a:lnTo>
                <a:lnTo>
                  <a:pt x="202880" y="173700"/>
                </a:lnTo>
                <a:lnTo>
                  <a:pt x="212405" y="172912"/>
                </a:lnTo>
                <a:lnTo>
                  <a:pt x="227329" y="170483"/>
                </a:lnTo>
                <a:lnTo>
                  <a:pt x="323518" y="152164"/>
                </a:lnTo>
                <a:lnTo>
                  <a:pt x="337599" y="149983"/>
                </a:lnTo>
                <a:lnTo>
                  <a:pt x="348890" y="148529"/>
                </a:lnTo>
                <a:lnTo>
                  <a:pt x="437197" y="1456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5"/>
          <p:cNvSpPr/>
          <p:nvPr/>
        </p:nvSpPr>
        <p:spPr>
          <a:xfrm>
            <a:off x="5815019" y="4020502"/>
            <a:ext cx="25711" cy="600076"/>
          </a:xfrm>
          <a:custGeom>
            <a:avLst/>
            <a:gdLst/>
            <a:ahLst/>
            <a:cxnLst/>
            <a:rect l="0" t="0" r="0" b="0"/>
            <a:pathLst>
              <a:path w="25711" h="600076">
                <a:moveTo>
                  <a:pt x="8565" y="600075"/>
                </a:moveTo>
                <a:lnTo>
                  <a:pt x="13117" y="586423"/>
                </a:lnTo>
                <a:lnTo>
                  <a:pt x="14457" y="581448"/>
                </a:lnTo>
                <a:lnTo>
                  <a:pt x="15351" y="577180"/>
                </a:lnTo>
                <a:lnTo>
                  <a:pt x="15947" y="573382"/>
                </a:lnTo>
                <a:lnTo>
                  <a:pt x="15391" y="565134"/>
                </a:lnTo>
                <a:lnTo>
                  <a:pt x="14069" y="553921"/>
                </a:lnTo>
                <a:lnTo>
                  <a:pt x="11011" y="530985"/>
                </a:lnTo>
                <a:lnTo>
                  <a:pt x="10196" y="523535"/>
                </a:lnTo>
                <a:lnTo>
                  <a:pt x="9653" y="517616"/>
                </a:lnTo>
                <a:lnTo>
                  <a:pt x="8888" y="504735"/>
                </a:lnTo>
                <a:lnTo>
                  <a:pt x="7828" y="501272"/>
                </a:lnTo>
                <a:lnTo>
                  <a:pt x="6169" y="498011"/>
                </a:lnTo>
                <a:lnTo>
                  <a:pt x="4110" y="494885"/>
                </a:lnTo>
                <a:lnTo>
                  <a:pt x="3690" y="491848"/>
                </a:lnTo>
                <a:lnTo>
                  <a:pt x="4363" y="488872"/>
                </a:lnTo>
                <a:lnTo>
                  <a:pt x="5764" y="485934"/>
                </a:lnTo>
                <a:lnTo>
                  <a:pt x="5745" y="483024"/>
                </a:lnTo>
                <a:lnTo>
                  <a:pt x="4780" y="480131"/>
                </a:lnTo>
                <a:lnTo>
                  <a:pt x="3185" y="477250"/>
                </a:lnTo>
                <a:lnTo>
                  <a:pt x="2120" y="473424"/>
                </a:lnTo>
                <a:lnTo>
                  <a:pt x="1412" y="468969"/>
                </a:lnTo>
                <a:lnTo>
                  <a:pt x="624" y="457033"/>
                </a:lnTo>
                <a:lnTo>
                  <a:pt x="274" y="439028"/>
                </a:lnTo>
                <a:lnTo>
                  <a:pt x="0" y="345375"/>
                </a:lnTo>
                <a:lnTo>
                  <a:pt x="950" y="340740"/>
                </a:lnTo>
                <a:lnTo>
                  <a:pt x="2536" y="336697"/>
                </a:lnTo>
                <a:lnTo>
                  <a:pt x="4546" y="333050"/>
                </a:lnTo>
                <a:lnTo>
                  <a:pt x="5886" y="329666"/>
                </a:lnTo>
                <a:lnTo>
                  <a:pt x="6779" y="326457"/>
                </a:lnTo>
                <a:lnTo>
                  <a:pt x="7375" y="323366"/>
                </a:lnTo>
                <a:lnTo>
                  <a:pt x="8037" y="317391"/>
                </a:lnTo>
                <a:lnTo>
                  <a:pt x="8461" y="305794"/>
                </a:lnTo>
                <a:lnTo>
                  <a:pt x="9448" y="300065"/>
                </a:lnTo>
                <a:lnTo>
                  <a:pt x="11059" y="292436"/>
                </a:lnTo>
                <a:lnTo>
                  <a:pt x="13086" y="283540"/>
                </a:lnTo>
                <a:lnTo>
                  <a:pt x="14437" y="276657"/>
                </a:lnTo>
                <a:lnTo>
                  <a:pt x="15337" y="271115"/>
                </a:lnTo>
                <a:lnTo>
                  <a:pt x="15938" y="266468"/>
                </a:lnTo>
                <a:lnTo>
                  <a:pt x="16604" y="251145"/>
                </a:lnTo>
                <a:lnTo>
                  <a:pt x="16980" y="216018"/>
                </a:lnTo>
                <a:lnTo>
                  <a:pt x="17137" y="77988"/>
                </a:lnTo>
                <a:lnTo>
                  <a:pt x="18090" y="73900"/>
                </a:lnTo>
                <a:lnTo>
                  <a:pt x="19678" y="70221"/>
                </a:lnTo>
                <a:lnTo>
                  <a:pt x="21689" y="66817"/>
                </a:lnTo>
                <a:lnTo>
                  <a:pt x="23030" y="63595"/>
                </a:lnTo>
                <a:lnTo>
                  <a:pt x="23923" y="60494"/>
                </a:lnTo>
                <a:lnTo>
                  <a:pt x="25357" y="53224"/>
                </a:lnTo>
                <a:lnTo>
                  <a:pt x="25664" y="37266"/>
                </a:lnTo>
                <a:lnTo>
                  <a:pt x="257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6"/>
          <p:cNvSpPr/>
          <p:nvPr/>
        </p:nvSpPr>
        <p:spPr>
          <a:xfrm>
            <a:off x="5532120" y="4209160"/>
            <a:ext cx="222885" cy="136977"/>
          </a:xfrm>
          <a:custGeom>
            <a:avLst/>
            <a:gdLst/>
            <a:ahLst/>
            <a:cxnLst/>
            <a:rect l="0" t="0" r="0" b="0"/>
            <a:pathLst>
              <a:path w="222885" h="136977">
                <a:moveTo>
                  <a:pt x="0" y="77090"/>
                </a:moveTo>
                <a:lnTo>
                  <a:pt x="0" y="57777"/>
                </a:lnTo>
                <a:lnTo>
                  <a:pt x="952" y="54690"/>
                </a:lnTo>
                <a:lnTo>
                  <a:pt x="2540" y="51679"/>
                </a:lnTo>
                <a:lnTo>
                  <a:pt x="4550" y="48719"/>
                </a:lnTo>
                <a:lnTo>
                  <a:pt x="6843" y="45793"/>
                </a:lnTo>
                <a:lnTo>
                  <a:pt x="9324" y="42890"/>
                </a:lnTo>
                <a:lnTo>
                  <a:pt x="11931" y="40003"/>
                </a:lnTo>
                <a:lnTo>
                  <a:pt x="15574" y="35220"/>
                </a:lnTo>
                <a:lnTo>
                  <a:pt x="24702" y="22286"/>
                </a:lnTo>
                <a:lnTo>
                  <a:pt x="28850" y="16741"/>
                </a:lnTo>
                <a:lnTo>
                  <a:pt x="32568" y="12092"/>
                </a:lnTo>
                <a:lnTo>
                  <a:pt x="35999" y="8041"/>
                </a:lnTo>
                <a:lnTo>
                  <a:pt x="39240" y="5339"/>
                </a:lnTo>
                <a:lnTo>
                  <a:pt x="45380" y="2338"/>
                </a:lnTo>
                <a:lnTo>
                  <a:pt x="49303" y="1538"/>
                </a:lnTo>
                <a:lnTo>
                  <a:pt x="53823" y="1004"/>
                </a:lnTo>
                <a:lnTo>
                  <a:pt x="58743" y="649"/>
                </a:lnTo>
                <a:lnTo>
                  <a:pt x="63926" y="411"/>
                </a:lnTo>
                <a:lnTo>
                  <a:pt x="82477" y="0"/>
                </a:lnTo>
                <a:lnTo>
                  <a:pt x="84512" y="1884"/>
                </a:lnTo>
                <a:lnTo>
                  <a:pt x="86822" y="5045"/>
                </a:lnTo>
                <a:lnTo>
                  <a:pt x="89313" y="9057"/>
                </a:lnTo>
                <a:lnTo>
                  <a:pt x="91927" y="12685"/>
                </a:lnTo>
                <a:lnTo>
                  <a:pt x="94622" y="16056"/>
                </a:lnTo>
                <a:lnTo>
                  <a:pt x="97372" y="19255"/>
                </a:lnTo>
                <a:lnTo>
                  <a:pt x="98251" y="24246"/>
                </a:lnTo>
                <a:lnTo>
                  <a:pt x="97886" y="30431"/>
                </a:lnTo>
                <a:lnTo>
                  <a:pt x="96690" y="37411"/>
                </a:lnTo>
                <a:lnTo>
                  <a:pt x="95892" y="43017"/>
                </a:lnTo>
                <a:lnTo>
                  <a:pt x="95361" y="47707"/>
                </a:lnTo>
                <a:lnTo>
                  <a:pt x="95006" y="51786"/>
                </a:lnTo>
                <a:lnTo>
                  <a:pt x="94770" y="55458"/>
                </a:lnTo>
                <a:lnTo>
                  <a:pt x="94507" y="62078"/>
                </a:lnTo>
                <a:lnTo>
                  <a:pt x="91580" y="68987"/>
                </a:lnTo>
                <a:lnTo>
                  <a:pt x="86770" y="78355"/>
                </a:lnTo>
                <a:lnTo>
                  <a:pt x="80707" y="89364"/>
                </a:lnTo>
                <a:lnTo>
                  <a:pt x="76664" y="97655"/>
                </a:lnTo>
                <a:lnTo>
                  <a:pt x="73970" y="104135"/>
                </a:lnTo>
                <a:lnTo>
                  <a:pt x="72173" y="109407"/>
                </a:lnTo>
                <a:lnTo>
                  <a:pt x="70022" y="113875"/>
                </a:lnTo>
                <a:lnTo>
                  <a:pt x="67637" y="117806"/>
                </a:lnTo>
                <a:lnTo>
                  <a:pt x="61514" y="126407"/>
                </a:lnTo>
                <a:lnTo>
                  <a:pt x="60677" y="130123"/>
                </a:lnTo>
                <a:lnTo>
                  <a:pt x="60139" y="135719"/>
                </a:lnTo>
                <a:lnTo>
                  <a:pt x="61048" y="136179"/>
                </a:lnTo>
                <a:lnTo>
                  <a:pt x="66877" y="136825"/>
                </a:lnTo>
                <a:lnTo>
                  <a:pt x="71951" y="136976"/>
                </a:lnTo>
                <a:lnTo>
                  <a:pt x="75589" y="136064"/>
                </a:lnTo>
                <a:lnTo>
                  <a:pt x="79920" y="134503"/>
                </a:lnTo>
                <a:lnTo>
                  <a:pt x="84713" y="132511"/>
                </a:lnTo>
                <a:lnTo>
                  <a:pt x="88860" y="130229"/>
                </a:lnTo>
                <a:lnTo>
                  <a:pt x="92577" y="127756"/>
                </a:lnTo>
                <a:lnTo>
                  <a:pt x="96008" y="125155"/>
                </a:lnTo>
                <a:lnTo>
                  <a:pt x="99248" y="122468"/>
                </a:lnTo>
                <a:lnTo>
                  <a:pt x="102360" y="119724"/>
                </a:lnTo>
                <a:lnTo>
                  <a:pt x="105387" y="116943"/>
                </a:lnTo>
                <a:lnTo>
                  <a:pt x="108358" y="115088"/>
                </a:lnTo>
                <a:lnTo>
                  <a:pt x="119948" y="110574"/>
                </a:lnTo>
                <a:lnTo>
                  <a:pt x="136495" y="102767"/>
                </a:lnTo>
                <a:lnTo>
                  <a:pt x="143384" y="98970"/>
                </a:lnTo>
                <a:lnTo>
                  <a:pt x="148929" y="95487"/>
                </a:lnTo>
                <a:lnTo>
                  <a:pt x="153578" y="92212"/>
                </a:lnTo>
                <a:lnTo>
                  <a:pt x="157631" y="90029"/>
                </a:lnTo>
                <a:lnTo>
                  <a:pt x="161284" y="88573"/>
                </a:lnTo>
                <a:lnTo>
                  <a:pt x="164673" y="87603"/>
                </a:lnTo>
                <a:lnTo>
                  <a:pt x="168837" y="86003"/>
                </a:lnTo>
                <a:lnTo>
                  <a:pt x="173518" y="83984"/>
                </a:lnTo>
                <a:lnTo>
                  <a:pt x="185616" y="78452"/>
                </a:lnTo>
                <a:lnTo>
                  <a:pt x="192351" y="75155"/>
                </a:lnTo>
                <a:lnTo>
                  <a:pt x="222884" y="685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7"/>
          <p:cNvSpPr/>
          <p:nvPr/>
        </p:nvSpPr>
        <p:spPr>
          <a:xfrm>
            <a:off x="5866447" y="4003357"/>
            <a:ext cx="1285876" cy="25614"/>
          </a:xfrm>
          <a:custGeom>
            <a:avLst/>
            <a:gdLst/>
            <a:ahLst/>
            <a:cxnLst/>
            <a:rect l="0" t="0" r="0" b="0"/>
            <a:pathLst>
              <a:path w="1285876" h="25614">
                <a:moveTo>
                  <a:pt x="0" y="17145"/>
                </a:moveTo>
                <a:lnTo>
                  <a:pt x="18203" y="17145"/>
                </a:lnTo>
                <a:lnTo>
                  <a:pt x="24518" y="16193"/>
                </a:lnTo>
                <a:lnTo>
                  <a:pt x="29680" y="14605"/>
                </a:lnTo>
                <a:lnTo>
                  <a:pt x="34075" y="12594"/>
                </a:lnTo>
                <a:lnTo>
                  <a:pt x="37956" y="11254"/>
                </a:lnTo>
                <a:lnTo>
                  <a:pt x="41497" y="10360"/>
                </a:lnTo>
                <a:lnTo>
                  <a:pt x="44810" y="9764"/>
                </a:lnTo>
                <a:lnTo>
                  <a:pt x="53570" y="9102"/>
                </a:lnTo>
                <a:lnTo>
                  <a:pt x="58574" y="8926"/>
                </a:lnTo>
                <a:lnTo>
                  <a:pt x="62862" y="7855"/>
                </a:lnTo>
                <a:lnTo>
                  <a:pt x="66673" y="6190"/>
                </a:lnTo>
                <a:lnTo>
                  <a:pt x="70166" y="4127"/>
                </a:lnTo>
                <a:lnTo>
                  <a:pt x="74400" y="2751"/>
                </a:lnTo>
                <a:lnTo>
                  <a:pt x="79128" y="1834"/>
                </a:lnTo>
                <a:lnTo>
                  <a:pt x="84184" y="1222"/>
                </a:lnTo>
                <a:lnTo>
                  <a:pt x="94882" y="543"/>
                </a:lnTo>
                <a:lnTo>
                  <a:pt x="131507" y="32"/>
                </a:lnTo>
                <a:lnTo>
                  <a:pt x="798561" y="0"/>
                </a:lnTo>
                <a:lnTo>
                  <a:pt x="809552" y="953"/>
                </a:lnTo>
                <a:lnTo>
                  <a:pt x="819737" y="2540"/>
                </a:lnTo>
                <a:lnTo>
                  <a:pt x="829383" y="4551"/>
                </a:lnTo>
                <a:lnTo>
                  <a:pt x="836767" y="5891"/>
                </a:lnTo>
                <a:lnTo>
                  <a:pt x="842642" y="6785"/>
                </a:lnTo>
                <a:lnTo>
                  <a:pt x="847512" y="7381"/>
                </a:lnTo>
                <a:lnTo>
                  <a:pt x="858002" y="8043"/>
                </a:lnTo>
                <a:lnTo>
                  <a:pt x="863467" y="8219"/>
                </a:lnTo>
                <a:lnTo>
                  <a:pt x="868062" y="9290"/>
                </a:lnTo>
                <a:lnTo>
                  <a:pt x="872078" y="10956"/>
                </a:lnTo>
                <a:lnTo>
                  <a:pt x="875708" y="13019"/>
                </a:lnTo>
                <a:lnTo>
                  <a:pt x="879080" y="14394"/>
                </a:lnTo>
                <a:lnTo>
                  <a:pt x="882281" y="15311"/>
                </a:lnTo>
                <a:lnTo>
                  <a:pt x="885368" y="15923"/>
                </a:lnTo>
                <a:lnTo>
                  <a:pt x="901497" y="16602"/>
                </a:lnTo>
                <a:lnTo>
                  <a:pt x="948959" y="17113"/>
                </a:lnTo>
                <a:lnTo>
                  <a:pt x="1005565" y="17144"/>
                </a:lnTo>
                <a:lnTo>
                  <a:pt x="1015182" y="18097"/>
                </a:lnTo>
                <a:lnTo>
                  <a:pt x="1023498" y="19685"/>
                </a:lnTo>
                <a:lnTo>
                  <a:pt x="1030947" y="21696"/>
                </a:lnTo>
                <a:lnTo>
                  <a:pt x="1036865" y="23036"/>
                </a:lnTo>
                <a:lnTo>
                  <a:pt x="1041764" y="23930"/>
                </a:lnTo>
                <a:lnTo>
                  <a:pt x="1045982" y="24526"/>
                </a:lnTo>
                <a:lnTo>
                  <a:pt x="1053208" y="25188"/>
                </a:lnTo>
                <a:lnTo>
                  <a:pt x="1079261" y="25613"/>
                </a:lnTo>
                <a:lnTo>
                  <a:pt x="1086220" y="24695"/>
                </a:lnTo>
                <a:lnTo>
                  <a:pt x="1091811" y="23131"/>
                </a:lnTo>
                <a:lnTo>
                  <a:pt x="1096492" y="21136"/>
                </a:lnTo>
                <a:lnTo>
                  <a:pt x="1100564" y="19806"/>
                </a:lnTo>
                <a:lnTo>
                  <a:pt x="1104232" y="18919"/>
                </a:lnTo>
                <a:lnTo>
                  <a:pt x="1107630" y="18328"/>
                </a:lnTo>
                <a:lnTo>
                  <a:pt x="1129185" y="17671"/>
                </a:lnTo>
                <a:lnTo>
                  <a:pt x="1283442" y="17146"/>
                </a:lnTo>
                <a:lnTo>
                  <a:pt x="128587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48"/>
          <p:cNvSpPr/>
          <p:nvPr/>
        </p:nvSpPr>
        <p:spPr>
          <a:xfrm>
            <a:off x="6426074" y="3711892"/>
            <a:ext cx="211899" cy="85222"/>
          </a:xfrm>
          <a:custGeom>
            <a:avLst/>
            <a:gdLst/>
            <a:ahLst/>
            <a:cxnLst/>
            <a:rect l="0" t="0" r="0" b="0"/>
            <a:pathLst>
              <a:path w="211899" h="85222">
                <a:moveTo>
                  <a:pt x="23303" y="0"/>
                </a:moveTo>
                <a:lnTo>
                  <a:pt x="18753" y="9102"/>
                </a:lnTo>
                <a:lnTo>
                  <a:pt x="17412" y="13688"/>
                </a:lnTo>
                <a:lnTo>
                  <a:pt x="16518" y="18650"/>
                </a:lnTo>
                <a:lnTo>
                  <a:pt x="15922" y="23864"/>
                </a:lnTo>
                <a:lnTo>
                  <a:pt x="15525" y="29244"/>
                </a:lnTo>
                <a:lnTo>
                  <a:pt x="15260" y="34736"/>
                </a:lnTo>
                <a:lnTo>
                  <a:pt x="15084" y="40303"/>
                </a:lnTo>
                <a:lnTo>
                  <a:pt x="13061" y="47823"/>
                </a:lnTo>
                <a:lnTo>
                  <a:pt x="9807" y="56647"/>
                </a:lnTo>
                <a:lnTo>
                  <a:pt x="0" y="79981"/>
                </a:lnTo>
                <a:lnTo>
                  <a:pt x="147" y="81896"/>
                </a:lnTo>
                <a:lnTo>
                  <a:pt x="1198" y="83172"/>
                </a:lnTo>
                <a:lnTo>
                  <a:pt x="2852" y="84023"/>
                </a:lnTo>
                <a:lnTo>
                  <a:pt x="5859" y="84591"/>
                </a:lnTo>
                <a:lnTo>
                  <a:pt x="9769" y="84969"/>
                </a:lnTo>
                <a:lnTo>
                  <a:pt x="14280" y="85221"/>
                </a:lnTo>
                <a:lnTo>
                  <a:pt x="19193" y="84436"/>
                </a:lnTo>
                <a:lnTo>
                  <a:pt x="24373" y="82961"/>
                </a:lnTo>
                <a:lnTo>
                  <a:pt x="29731" y="81025"/>
                </a:lnTo>
                <a:lnTo>
                  <a:pt x="34256" y="79734"/>
                </a:lnTo>
                <a:lnTo>
                  <a:pt x="38225" y="78874"/>
                </a:lnTo>
                <a:lnTo>
                  <a:pt x="41824" y="78300"/>
                </a:lnTo>
                <a:lnTo>
                  <a:pt x="47080" y="76965"/>
                </a:lnTo>
                <a:lnTo>
                  <a:pt x="53442" y="75122"/>
                </a:lnTo>
                <a:lnTo>
                  <a:pt x="60540" y="72942"/>
                </a:lnTo>
                <a:lnTo>
                  <a:pt x="70035" y="70536"/>
                </a:lnTo>
                <a:lnTo>
                  <a:pt x="93285" y="65322"/>
                </a:lnTo>
                <a:lnTo>
                  <a:pt x="105200" y="63550"/>
                </a:lnTo>
                <a:lnTo>
                  <a:pt x="116954" y="62369"/>
                </a:lnTo>
                <a:lnTo>
                  <a:pt x="128600" y="61582"/>
                </a:lnTo>
                <a:lnTo>
                  <a:pt x="142079" y="61057"/>
                </a:lnTo>
                <a:lnTo>
                  <a:pt x="211898" y="60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49"/>
          <p:cNvSpPr/>
          <p:nvPr/>
        </p:nvSpPr>
        <p:spPr>
          <a:xfrm>
            <a:off x="6586537" y="3643312"/>
            <a:ext cx="25719" cy="282893"/>
          </a:xfrm>
          <a:custGeom>
            <a:avLst/>
            <a:gdLst/>
            <a:ahLst/>
            <a:cxnLst/>
            <a:rect l="0" t="0" r="0" b="0"/>
            <a:pathLst>
              <a:path w="25719" h="282893">
                <a:moveTo>
                  <a:pt x="0" y="0"/>
                </a:moveTo>
                <a:lnTo>
                  <a:pt x="0" y="31244"/>
                </a:lnTo>
                <a:lnTo>
                  <a:pt x="953" y="39880"/>
                </a:lnTo>
                <a:lnTo>
                  <a:pt x="2540" y="50399"/>
                </a:lnTo>
                <a:lnTo>
                  <a:pt x="4551" y="62174"/>
                </a:lnTo>
                <a:lnTo>
                  <a:pt x="5892" y="71929"/>
                </a:lnTo>
                <a:lnTo>
                  <a:pt x="6785" y="80338"/>
                </a:lnTo>
                <a:lnTo>
                  <a:pt x="7381" y="87849"/>
                </a:lnTo>
                <a:lnTo>
                  <a:pt x="8730" y="94761"/>
                </a:lnTo>
                <a:lnTo>
                  <a:pt x="10583" y="101274"/>
                </a:lnTo>
                <a:lnTo>
                  <a:pt x="12771" y="107521"/>
                </a:lnTo>
                <a:lnTo>
                  <a:pt x="14229" y="117401"/>
                </a:lnTo>
                <a:lnTo>
                  <a:pt x="15201" y="129702"/>
                </a:lnTo>
                <a:lnTo>
                  <a:pt x="15849" y="143618"/>
                </a:lnTo>
                <a:lnTo>
                  <a:pt x="17233" y="154801"/>
                </a:lnTo>
                <a:lnTo>
                  <a:pt x="19109" y="164160"/>
                </a:lnTo>
                <a:lnTo>
                  <a:pt x="21312" y="172305"/>
                </a:lnTo>
                <a:lnTo>
                  <a:pt x="21828" y="179640"/>
                </a:lnTo>
                <a:lnTo>
                  <a:pt x="21220" y="186435"/>
                </a:lnTo>
                <a:lnTo>
                  <a:pt x="19862" y="192870"/>
                </a:lnTo>
                <a:lnTo>
                  <a:pt x="18956" y="199065"/>
                </a:lnTo>
                <a:lnTo>
                  <a:pt x="18352" y="205100"/>
                </a:lnTo>
                <a:lnTo>
                  <a:pt x="17682" y="215933"/>
                </a:lnTo>
                <a:lnTo>
                  <a:pt x="17383" y="223923"/>
                </a:lnTo>
                <a:lnTo>
                  <a:pt x="17176" y="246576"/>
                </a:lnTo>
                <a:lnTo>
                  <a:pt x="17147" y="275867"/>
                </a:lnTo>
                <a:lnTo>
                  <a:pt x="18099" y="278209"/>
                </a:lnTo>
                <a:lnTo>
                  <a:pt x="19686" y="279770"/>
                </a:lnTo>
                <a:lnTo>
                  <a:pt x="25718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0"/>
          <p:cNvSpPr/>
          <p:nvPr/>
        </p:nvSpPr>
        <p:spPr>
          <a:xfrm>
            <a:off x="7409497" y="4030419"/>
            <a:ext cx="304712" cy="237288"/>
          </a:xfrm>
          <a:custGeom>
            <a:avLst/>
            <a:gdLst/>
            <a:ahLst/>
            <a:cxnLst/>
            <a:rect l="0" t="0" r="0" b="0"/>
            <a:pathLst>
              <a:path w="304712" h="237288">
                <a:moveTo>
                  <a:pt x="0" y="50091"/>
                </a:moveTo>
                <a:lnTo>
                  <a:pt x="4551" y="63743"/>
                </a:lnTo>
                <a:lnTo>
                  <a:pt x="5892" y="72527"/>
                </a:lnTo>
                <a:lnTo>
                  <a:pt x="6785" y="83146"/>
                </a:lnTo>
                <a:lnTo>
                  <a:pt x="7381" y="94987"/>
                </a:lnTo>
                <a:lnTo>
                  <a:pt x="8731" y="107645"/>
                </a:lnTo>
                <a:lnTo>
                  <a:pt x="10583" y="120845"/>
                </a:lnTo>
                <a:lnTo>
                  <a:pt x="12771" y="134408"/>
                </a:lnTo>
                <a:lnTo>
                  <a:pt x="20400" y="189902"/>
                </a:lnTo>
                <a:lnTo>
                  <a:pt x="23354" y="214782"/>
                </a:lnTo>
                <a:lnTo>
                  <a:pt x="25580" y="237287"/>
                </a:lnTo>
                <a:lnTo>
                  <a:pt x="25677" y="233721"/>
                </a:lnTo>
                <a:lnTo>
                  <a:pt x="23160" y="226636"/>
                </a:lnTo>
                <a:lnTo>
                  <a:pt x="21155" y="222081"/>
                </a:lnTo>
                <a:lnTo>
                  <a:pt x="19818" y="217138"/>
                </a:lnTo>
                <a:lnTo>
                  <a:pt x="18927" y="211938"/>
                </a:lnTo>
                <a:lnTo>
                  <a:pt x="18334" y="206566"/>
                </a:lnTo>
                <a:lnTo>
                  <a:pt x="18889" y="195365"/>
                </a:lnTo>
                <a:lnTo>
                  <a:pt x="20213" y="180278"/>
                </a:lnTo>
                <a:lnTo>
                  <a:pt x="22047" y="162600"/>
                </a:lnTo>
                <a:lnTo>
                  <a:pt x="24224" y="146052"/>
                </a:lnTo>
                <a:lnTo>
                  <a:pt x="26626" y="130257"/>
                </a:lnTo>
                <a:lnTo>
                  <a:pt x="29181" y="114965"/>
                </a:lnTo>
                <a:lnTo>
                  <a:pt x="31837" y="100960"/>
                </a:lnTo>
                <a:lnTo>
                  <a:pt x="37327" y="75239"/>
                </a:lnTo>
                <a:lnTo>
                  <a:pt x="40125" y="65904"/>
                </a:lnTo>
                <a:lnTo>
                  <a:pt x="42943" y="58728"/>
                </a:lnTo>
                <a:lnTo>
                  <a:pt x="45773" y="52991"/>
                </a:lnTo>
                <a:lnTo>
                  <a:pt x="49566" y="47262"/>
                </a:lnTo>
                <a:lnTo>
                  <a:pt x="53999" y="41537"/>
                </a:lnTo>
                <a:lnTo>
                  <a:pt x="58859" y="35816"/>
                </a:lnTo>
                <a:lnTo>
                  <a:pt x="63052" y="31049"/>
                </a:lnTo>
                <a:lnTo>
                  <a:pt x="70251" y="23213"/>
                </a:lnTo>
                <a:lnTo>
                  <a:pt x="74457" y="20742"/>
                </a:lnTo>
                <a:lnTo>
                  <a:pt x="79166" y="19095"/>
                </a:lnTo>
                <a:lnTo>
                  <a:pt x="88525" y="17265"/>
                </a:lnTo>
                <a:lnTo>
                  <a:pt x="95860" y="16451"/>
                </a:lnTo>
                <a:lnTo>
                  <a:pt x="98197" y="17187"/>
                </a:lnTo>
                <a:lnTo>
                  <a:pt x="99754" y="18630"/>
                </a:lnTo>
                <a:lnTo>
                  <a:pt x="100793" y="20544"/>
                </a:lnTo>
                <a:lnTo>
                  <a:pt x="107027" y="27751"/>
                </a:lnTo>
                <a:lnTo>
                  <a:pt x="111356" y="32341"/>
                </a:lnTo>
                <a:lnTo>
                  <a:pt x="115195" y="37305"/>
                </a:lnTo>
                <a:lnTo>
                  <a:pt x="118707" y="42519"/>
                </a:lnTo>
                <a:lnTo>
                  <a:pt x="122001" y="47900"/>
                </a:lnTo>
                <a:lnTo>
                  <a:pt x="125149" y="53393"/>
                </a:lnTo>
                <a:lnTo>
                  <a:pt x="131186" y="64576"/>
                </a:lnTo>
                <a:lnTo>
                  <a:pt x="134130" y="72130"/>
                </a:lnTo>
                <a:lnTo>
                  <a:pt x="137046" y="80976"/>
                </a:lnTo>
                <a:lnTo>
                  <a:pt x="139942" y="90684"/>
                </a:lnTo>
                <a:lnTo>
                  <a:pt x="141872" y="100012"/>
                </a:lnTo>
                <a:lnTo>
                  <a:pt x="143159" y="109089"/>
                </a:lnTo>
                <a:lnTo>
                  <a:pt x="144017" y="117998"/>
                </a:lnTo>
                <a:lnTo>
                  <a:pt x="144589" y="126795"/>
                </a:lnTo>
                <a:lnTo>
                  <a:pt x="144970" y="135517"/>
                </a:lnTo>
                <a:lnTo>
                  <a:pt x="145506" y="158905"/>
                </a:lnTo>
                <a:lnTo>
                  <a:pt x="145688" y="179323"/>
                </a:lnTo>
                <a:lnTo>
                  <a:pt x="144751" y="179108"/>
                </a:lnTo>
                <a:lnTo>
                  <a:pt x="143173" y="176107"/>
                </a:lnTo>
                <a:lnTo>
                  <a:pt x="141169" y="171249"/>
                </a:lnTo>
                <a:lnTo>
                  <a:pt x="139832" y="166105"/>
                </a:lnTo>
                <a:lnTo>
                  <a:pt x="138942" y="160771"/>
                </a:lnTo>
                <a:lnTo>
                  <a:pt x="138348" y="155310"/>
                </a:lnTo>
                <a:lnTo>
                  <a:pt x="138905" y="149764"/>
                </a:lnTo>
                <a:lnTo>
                  <a:pt x="140228" y="144162"/>
                </a:lnTo>
                <a:lnTo>
                  <a:pt x="142062" y="138523"/>
                </a:lnTo>
                <a:lnTo>
                  <a:pt x="144239" y="132858"/>
                </a:lnTo>
                <a:lnTo>
                  <a:pt x="146641" y="127176"/>
                </a:lnTo>
                <a:lnTo>
                  <a:pt x="149195" y="121483"/>
                </a:lnTo>
                <a:lnTo>
                  <a:pt x="151852" y="112926"/>
                </a:lnTo>
                <a:lnTo>
                  <a:pt x="154574" y="102458"/>
                </a:lnTo>
                <a:lnTo>
                  <a:pt x="157342" y="90717"/>
                </a:lnTo>
                <a:lnTo>
                  <a:pt x="160140" y="80985"/>
                </a:lnTo>
                <a:lnTo>
                  <a:pt x="162957" y="72592"/>
                </a:lnTo>
                <a:lnTo>
                  <a:pt x="165788" y="65092"/>
                </a:lnTo>
                <a:lnTo>
                  <a:pt x="169580" y="58186"/>
                </a:lnTo>
                <a:lnTo>
                  <a:pt x="174014" y="51678"/>
                </a:lnTo>
                <a:lnTo>
                  <a:pt x="178874" y="45434"/>
                </a:lnTo>
                <a:lnTo>
                  <a:pt x="183067" y="40318"/>
                </a:lnTo>
                <a:lnTo>
                  <a:pt x="186815" y="35956"/>
                </a:lnTo>
                <a:lnTo>
                  <a:pt x="193518" y="28568"/>
                </a:lnTo>
                <a:lnTo>
                  <a:pt x="199673" y="22110"/>
                </a:lnTo>
                <a:lnTo>
                  <a:pt x="208493" y="13119"/>
                </a:lnTo>
                <a:lnTo>
                  <a:pt x="211385" y="11156"/>
                </a:lnTo>
                <a:lnTo>
                  <a:pt x="217139" y="8974"/>
                </a:lnTo>
                <a:lnTo>
                  <a:pt x="225411" y="5464"/>
                </a:lnTo>
                <a:lnTo>
                  <a:pt x="234486" y="1682"/>
                </a:lnTo>
                <a:lnTo>
                  <a:pt x="241694" y="0"/>
                </a:lnTo>
                <a:lnTo>
                  <a:pt x="244949" y="505"/>
                </a:lnTo>
                <a:lnTo>
                  <a:pt x="254082" y="4813"/>
                </a:lnTo>
                <a:lnTo>
                  <a:pt x="259927" y="6155"/>
                </a:lnTo>
                <a:lnTo>
                  <a:pt x="265701" y="9291"/>
                </a:lnTo>
                <a:lnTo>
                  <a:pt x="274306" y="16412"/>
                </a:lnTo>
                <a:lnTo>
                  <a:pt x="277168" y="19065"/>
                </a:lnTo>
                <a:lnTo>
                  <a:pt x="280029" y="22740"/>
                </a:lnTo>
                <a:lnTo>
                  <a:pt x="282888" y="27094"/>
                </a:lnTo>
                <a:lnTo>
                  <a:pt x="285748" y="31902"/>
                </a:lnTo>
                <a:lnTo>
                  <a:pt x="287654" y="37012"/>
                </a:lnTo>
                <a:lnTo>
                  <a:pt x="288924" y="42325"/>
                </a:lnTo>
                <a:lnTo>
                  <a:pt x="289771" y="47771"/>
                </a:lnTo>
                <a:lnTo>
                  <a:pt x="291288" y="53306"/>
                </a:lnTo>
                <a:lnTo>
                  <a:pt x="293252" y="58902"/>
                </a:lnTo>
                <a:lnTo>
                  <a:pt x="295514" y="64538"/>
                </a:lnTo>
                <a:lnTo>
                  <a:pt x="297022" y="70199"/>
                </a:lnTo>
                <a:lnTo>
                  <a:pt x="298027" y="75879"/>
                </a:lnTo>
                <a:lnTo>
                  <a:pt x="298698" y="81570"/>
                </a:lnTo>
                <a:lnTo>
                  <a:pt x="304191" y="116885"/>
                </a:lnTo>
                <a:lnTo>
                  <a:pt x="304711" y="131768"/>
                </a:lnTo>
                <a:lnTo>
                  <a:pt x="304106" y="147405"/>
                </a:lnTo>
                <a:lnTo>
                  <a:pt x="301846" y="176209"/>
                </a:lnTo>
                <a:lnTo>
                  <a:pt x="300841" y="195361"/>
                </a:lnTo>
                <a:lnTo>
                  <a:pt x="300395" y="210223"/>
                </a:lnTo>
                <a:lnTo>
                  <a:pt x="300037" y="2301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1"/>
          <p:cNvSpPr/>
          <p:nvPr/>
        </p:nvSpPr>
        <p:spPr>
          <a:xfrm>
            <a:off x="7812405" y="4054792"/>
            <a:ext cx="180023" cy="1"/>
          </a:xfrm>
          <a:custGeom>
            <a:avLst/>
            <a:gdLst/>
            <a:ahLst/>
            <a:cxnLst/>
            <a:rect l="0" t="0" r="0" b="0"/>
            <a:pathLst>
              <a:path w="180023" h="1">
                <a:moveTo>
                  <a:pt x="0" y="0"/>
                </a:move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2"/>
          <p:cNvSpPr/>
          <p:nvPr/>
        </p:nvSpPr>
        <p:spPr>
          <a:xfrm>
            <a:off x="7820977" y="4157662"/>
            <a:ext cx="222886" cy="8469"/>
          </a:xfrm>
          <a:custGeom>
            <a:avLst/>
            <a:gdLst/>
            <a:ahLst/>
            <a:cxnLst/>
            <a:rect l="0" t="0" r="0" b="0"/>
            <a:pathLst>
              <a:path w="222886" h="846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5" y="7778"/>
                </a:lnTo>
                <a:lnTo>
                  <a:pt x="9325" y="8043"/>
                </a:lnTo>
                <a:lnTo>
                  <a:pt x="11932" y="8219"/>
                </a:lnTo>
                <a:lnTo>
                  <a:pt x="17368" y="8416"/>
                </a:lnTo>
                <a:lnTo>
                  <a:pt x="20152" y="8468"/>
                </a:lnTo>
                <a:lnTo>
                  <a:pt x="27722" y="7550"/>
                </a:lnTo>
                <a:lnTo>
                  <a:pt x="51373" y="3991"/>
                </a:lnTo>
                <a:lnTo>
                  <a:pt x="66635" y="2661"/>
                </a:lnTo>
                <a:lnTo>
                  <a:pt x="83475" y="1774"/>
                </a:lnTo>
                <a:lnTo>
                  <a:pt x="117110" y="789"/>
                </a:lnTo>
                <a:lnTo>
                  <a:pt x="177261" y="4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3"/>
          <p:cNvSpPr/>
          <p:nvPr/>
        </p:nvSpPr>
        <p:spPr>
          <a:xfrm>
            <a:off x="8107503" y="3850290"/>
            <a:ext cx="279260" cy="221230"/>
          </a:xfrm>
          <a:custGeom>
            <a:avLst/>
            <a:gdLst/>
            <a:ahLst/>
            <a:cxnLst/>
            <a:rect l="0" t="0" r="0" b="0"/>
            <a:pathLst>
              <a:path w="279260" h="221230">
                <a:moveTo>
                  <a:pt x="4939" y="41625"/>
                </a:moveTo>
                <a:lnTo>
                  <a:pt x="388" y="32523"/>
                </a:lnTo>
                <a:lnTo>
                  <a:pt x="0" y="28889"/>
                </a:lnTo>
                <a:lnTo>
                  <a:pt x="694" y="25514"/>
                </a:lnTo>
                <a:lnTo>
                  <a:pt x="4004" y="19224"/>
                </a:lnTo>
                <a:lnTo>
                  <a:pt x="8651" y="13254"/>
                </a:lnTo>
                <a:lnTo>
                  <a:pt x="12071" y="9089"/>
                </a:lnTo>
                <a:lnTo>
                  <a:pt x="13504" y="8504"/>
                </a:lnTo>
                <a:lnTo>
                  <a:pt x="17635" y="7854"/>
                </a:lnTo>
                <a:lnTo>
                  <a:pt x="20072" y="6728"/>
                </a:lnTo>
                <a:lnTo>
                  <a:pt x="25316" y="2938"/>
                </a:lnTo>
                <a:lnTo>
                  <a:pt x="29002" y="1546"/>
                </a:lnTo>
                <a:lnTo>
                  <a:pt x="33364" y="618"/>
                </a:lnTo>
                <a:lnTo>
                  <a:pt x="38176" y="0"/>
                </a:lnTo>
                <a:lnTo>
                  <a:pt x="43289" y="540"/>
                </a:lnTo>
                <a:lnTo>
                  <a:pt x="48604" y="1852"/>
                </a:lnTo>
                <a:lnTo>
                  <a:pt x="54051" y="3680"/>
                </a:lnTo>
                <a:lnTo>
                  <a:pt x="60540" y="4898"/>
                </a:lnTo>
                <a:lnTo>
                  <a:pt x="67724" y="5710"/>
                </a:lnTo>
                <a:lnTo>
                  <a:pt x="75371" y="6252"/>
                </a:lnTo>
                <a:lnTo>
                  <a:pt x="80469" y="7565"/>
                </a:lnTo>
                <a:lnTo>
                  <a:pt x="83867" y="9393"/>
                </a:lnTo>
                <a:lnTo>
                  <a:pt x="86133" y="11564"/>
                </a:lnTo>
                <a:lnTo>
                  <a:pt x="93730" y="16517"/>
                </a:lnTo>
                <a:lnTo>
                  <a:pt x="98424" y="19171"/>
                </a:lnTo>
                <a:lnTo>
                  <a:pt x="101551" y="21893"/>
                </a:lnTo>
                <a:lnTo>
                  <a:pt x="103638" y="24660"/>
                </a:lnTo>
                <a:lnTo>
                  <a:pt x="106907" y="30275"/>
                </a:lnTo>
                <a:lnTo>
                  <a:pt x="111537" y="35945"/>
                </a:lnTo>
                <a:lnTo>
                  <a:pt x="113151" y="38791"/>
                </a:lnTo>
                <a:lnTo>
                  <a:pt x="114946" y="44493"/>
                </a:lnTo>
                <a:lnTo>
                  <a:pt x="115957" y="48507"/>
                </a:lnTo>
                <a:lnTo>
                  <a:pt x="118733" y="54526"/>
                </a:lnTo>
                <a:lnTo>
                  <a:pt x="123726" y="64810"/>
                </a:lnTo>
                <a:lnTo>
                  <a:pt x="121868" y="71297"/>
                </a:lnTo>
                <a:lnTo>
                  <a:pt x="120038" y="75694"/>
                </a:lnTo>
                <a:lnTo>
                  <a:pt x="117867" y="83387"/>
                </a:lnTo>
                <a:lnTo>
                  <a:pt x="115467" y="93279"/>
                </a:lnTo>
                <a:lnTo>
                  <a:pt x="112915" y="104636"/>
                </a:lnTo>
                <a:lnTo>
                  <a:pt x="109307" y="114112"/>
                </a:lnTo>
                <a:lnTo>
                  <a:pt x="104998" y="122334"/>
                </a:lnTo>
                <a:lnTo>
                  <a:pt x="100220" y="129721"/>
                </a:lnTo>
                <a:lnTo>
                  <a:pt x="97034" y="135598"/>
                </a:lnTo>
                <a:lnTo>
                  <a:pt x="94911" y="140469"/>
                </a:lnTo>
                <a:lnTo>
                  <a:pt x="93496" y="144668"/>
                </a:lnTo>
                <a:lnTo>
                  <a:pt x="90646" y="148420"/>
                </a:lnTo>
                <a:lnTo>
                  <a:pt x="82401" y="155129"/>
                </a:lnTo>
                <a:lnTo>
                  <a:pt x="74927" y="161286"/>
                </a:lnTo>
                <a:lnTo>
                  <a:pt x="67478" y="168150"/>
                </a:lnTo>
                <a:lnTo>
                  <a:pt x="46580" y="188606"/>
                </a:lnTo>
                <a:lnTo>
                  <a:pt x="44129" y="191047"/>
                </a:lnTo>
                <a:lnTo>
                  <a:pt x="41544" y="192675"/>
                </a:lnTo>
                <a:lnTo>
                  <a:pt x="36130" y="194483"/>
                </a:lnTo>
                <a:lnTo>
                  <a:pt x="33353" y="196870"/>
                </a:lnTo>
                <a:lnTo>
                  <a:pt x="30550" y="200367"/>
                </a:lnTo>
                <a:lnTo>
                  <a:pt x="27728" y="204603"/>
                </a:lnTo>
                <a:lnTo>
                  <a:pt x="26799" y="207427"/>
                </a:lnTo>
                <a:lnTo>
                  <a:pt x="27132" y="209309"/>
                </a:lnTo>
                <a:lnTo>
                  <a:pt x="32152" y="214499"/>
                </a:lnTo>
                <a:lnTo>
                  <a:pt x="34512" y="216882"/>
                </a:lnTo>
                <a:lnTo>
                  <a:pt x="37037" y="218470"/>
                </a:lnTo>
                <a:lnTo>
                  <a:pt x="42382" y="220235"/>
                </a:lnTo>
                <a:lnTo>
                  <a:pt x="47046" y="220706"/>
                </a:lnTo>
                <a:lnTo>
                  <a:pt x="53013" y="221020"/>
                </a:lnTo>
                <a:lnTo>
                  <a:pt x="59848" y="221229"/>
                </a:lnTo>
                <a:lnTo>
                  <a:pt x="70120" y="220416"/>
                </a:lnTo>
                <a:lnTo>
                  <a:pt x="82684" y="218921"/>
                </a:lnTo>
                <a:lnTo>
                  <a:pt x="96773" y="216972"/>
                </a:lnTo>
                <a:lnTo>
                  <a:pt x="108072" y="215673"/>
                </a:lnTo>
                <a:lnTo>
                  <a:pt x="117510" y="214807"/>
                </a:lnTo>
                <a:lnTo>
                  <a:pt x="125706" y="214230"/>
                </a:lnTo>
                <a:lnTo>
                  <a:pt x="135934" y="212892"/>
                </a:lnTo>
                <a:lnTo>
                  <a:pt x="147514" y="211048"/>
                </a:lnTo>
                <a:lnTo>
                  <a:pt x="159997" y="208866"/>
                </a:lnTo>
                <a:lnTo>
                  <a:pt x="170223" y="207411"/>
                </a:lnTo>
                <a:lnTo>
                  <a:pt x="178946" y="206442"/>
                </a:lnTo>
                <a:lnTo>
                  <a:pt x="186666" y="205795"/>
                </a:lnTo>
                <a:lnTo>
                  <a:pt x="195623" y="204412"/>
                </a:lnTo>
                <a:lnTo>
                  <a:pt x="205404" y="202537"/>
                </a:lnTo>
                <a:lnTo>
                  <a:pt x="215734" y="200334"/>
                </a:lnTo>
                <a:lnTo>
                  <a:pt x="226432" y="198866"/>
                </a:lnTo>
                <a:lnTo>
                  <a:pt x="237374" y="197887"/>
                </a:lnTo>
                <a:lnTo>
                  <a:pt x="256834" y="196800"/>
                </a:lnTo>
                <a:lnTo>
                  <a:pt x="279259" y="195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4"/>
          <p:cNvSpPr/>
          <p:nvPr/>
        </p:nvSpPr>
        <p:spPr>
          <a:xfrm>
            <a:off x="8043862" y="4191952"/>
            <a:ext cx="402908" cy="33938"/>
          </a:xfrm>
          <a:custGeom>
            <a:avLst/>
            <a:gdLst/>
            <a:ahLst/>
            <a:cxnLst/>
            <a:rect l="0" t="0" r="0" b="0"/>
            <a:pathLst>
              <a:path w="402908" h="33938">
                <a:moveTo>
                  <a:pt x="0" y="25718"/>
                </a:moveTo>
                <a:lnTo>
                  <a:pt x="9102" y="30268"/>
                </a:lnTo>
                <a:lnTo>
                  <a:pt x="13688" y="31609"/>
                </a:lnTo>
                <a:lnTo>
                  <a:pt x="18650" y="32503"/>
                </a:lnTo>
                <a:lnTo>
                  <a:pt x="30197" y="33496"/>
                </a:lnTo>
                <a:lnTo>
                  <a:pt x="44853" y="33937"/>
                </a:lnTo>
                <a:lnTo>
                  <a:pt x="58478" y="32150"/>
                </a:lnTo>
                <a:lnTo>
                  <a:pt x="76133" y="29053"/>
                </a:lnTo>
                <a:lnTo>
                  <a:pt x="96476" y="25084"/>
                </a:lnTo>
                <a:lnTo>
                  <a:pt x="154638" y="15593"/>
                </a:lnTo>
                <a:lnTo>
                  <a:pt x="188817" y="10396"/>
                </a:lnTo>
                <a:lnTo>
                  <a:pt x="218270" y="6930"/>
                </a:lnTo>
                <a:lnTo>
                  <a:pt x="244573" y="4620"/>
                </a:lnTo>
                <a:lnTo>
                  <a:pt x="287770" y="2054"/>
                </a:lnTo>
                <a:lnTo>
                  <a:pt x="316493" y="913"/>
                </a:lnTo>
                <a:lnTo>
                  <a:pt x="362202" y="180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5"/>
          <p:cNvSpPr/>
          <p:nvPr/>
        </p:nvSpPr>
        <p:spPr>
          <a:xfrm>
            <a:off x="8036118" y="4311967"/>
            <a:ext cx="213485" cy="111091"/>
          </a:xfrm>
          <a:custGeom>
            <a:avLst/>
            <a:gdLst/>
            <a:ahLst/>
            <a:cxnLst/>
            <a:rect l="0" t="0" r="0" b="0"/>
            <a:pathLst>
              <a:path w="213485" h="111091">
                <a:moveTo>
                  <a:pt x="42034" y="0"/>
                </a:moveTo>
                <a:lnTo>
                  <a:pt x="32933" y="4551"/>
                </a:lnTo>
                <a:lnTo>
                  <a:pt x="30251" y="6844"/>
                </a:lnTo>
                <a:lnTo>
                  <a:pt x="28464" y="9325"/>
                </a:lnTo>
                <a:lnTo>
                  <a:pt x="27271" y="11932"/>
                </a:lnTo>
                <a:lnTo>
                  <a:pt x="25525" y="16527"/>
                </a:lnTo>
                <a:lnTo>
                  <a:pt x="21045" y="29253"/>
                </a:lnTo>
                <a:lnTo>
                  <a:pt x="13338" y="54594"/>
                </a:lnTo>
                <a:lnTo>
                  <a:pt x="8616" y="70686"/>
                </a:lnTo>
                <a:lnTo>
                  <a:pt x="5468" y="82367"/>
                </a:lnTo>
                <a:lnTo>
                  <a:pt x="3369" y="91106"/>
                </a:lnTo>
                <a:lnTo>
                  <a:pt x="0" y="107425"/>
                </a:lnTo>
                <a:lnTo>
                  <a:pt x="676" y="108765"/>
                </a:lnTo>
                <a:lnTo>
                  <a:pt x="2081" y="109657"/>
                </a:lnTo>
                <a:lnTo>
                  <a:pt x="3968" y="110252"/>
                </a:lnTo>
                <a:lnTo>
                  <a:pt x="7132" y="110649"/>
                </a:lnTo>
                <a:lnTo>
                  <a:pt x="11146" y="110914"/>
                </a:lnTo>
                <a:lnTo>
                  <a:pt x="15727" y="111090"/>
                </a:lnTo>
                <a:lnTo>
                  <a:pt x="21639" y="110255"/>
                </a:lnTo>
                <a:lnTo>
                  <a:pt x="28437" y="108746"/>
                </a:lnTo>
                <a:lnTo>
                  <a:pt x="35827" y="106788"/>
                </a:lnTo>
                <a:lnTo>
                  <a:pt x="51658" y="102071"/>
                </a:lnTo>
                <a:lnTo>
                  <a:pt x="59880" y="99480"/>
                </a:lnTo>
                <a:lnTo>
                  <a:pt x="72028" y="96800"/>
                </a:lnTo>
                <a:lnTo>
                  <a:pt x="86796" y="94061"/>
                </a:lnTo>
                <a:lnTo>
                  <a:pt x="103308" y="91282"/>
                </a:lnTo>
                <a:lnTo>
                  <a:pt x="117173" y="89430"/>
                </a:lnTo>
                <a:lnTo>
                  <a:pt x="129275" y="88195"/>
                </a:lnTo>
                <a:lnTo>
                  <a:pt x="148435" y="86823"/>
                </a:lnTo>
                <a:lnTo>
                  <a:pt x="160125" y="86213"/>
                </a:lnTo>
                <a:lnTo>
                  <a:pt x="166482" y="87003"/>
                </a:lnTo>
                <a:lnTo>
                  <a:pt x="173577" y="88482"/>
                </a:lnTo>
                <a:lnTo>
                  <a:pt x="181164" y="90420"/>
                </a:lnTo>
                <a:lnTo>
                  <a:pt x="187175" y="91713"/>
                </a:lnTo>
                <a:lnTo>
                  <a:pt x="192134" y="92575"/>
                </a:lnTo>
                <a:lnTo>
                  <a:pt x="213484" y="94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6"/>
          <p:cNvSpPr/>
          <p:nvPr/>
        </p:nvSpPr>
        <p:spPr>
          <a:xfrm>
            <a:off x="8172450" y="4286250"/>
            <a:ext cx="17145" cy="291466"/>
          </a:xfrm>
          <a:custGeom>
            <a:avLst/>
            <a:gdLst/>
            <a:ahLst/>
            <a:cxnLst/>
            <a:rect l="0" t="0" r="0" b="0"/>
            <a:pathLst>
              <a:path w="17145" h="291466">
                <a:moveTo>
                  <a:pt x="17144" y="0"/>
                </a:moveTo>
                <a:lnTo>
                  <a:pt x="12593" y="9101"/>
                </a:lnTo>
                <a:lnTo>
                  <a:pt x="11253" y="13687"/>
                </a:lnTo>
                <a:lnTo>
                  <a:pt x="10359" y="18650"/>
                </a:lnTo>
                <a:lnTo>
                  <a:pt x="9764" y="23863"/>
                </a:lnTo>
                <a:lnTo>
                  <a:pt x="9101" y="75376"/>
                </a:lnTo>
                <a:lnTo>
                  <a:pt x="8926" y="113115"/>
                </a:lnTo>
                <a:lnTo>
                  <a:pt x="7855" y="14875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7"/>
          <p:cNvSpPr/>
          <p:nvPr/>
        </p:nvSpPr>
        <p:spPr>
          <a:xfrm>
            <a:off x="8506777" y="4089082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25718"/>
                </a:moveTo>
                <a:lnTo>
                  <a:pt x="21034" y="25718"/>
                </a:lnTo>
                <a:lnTo>
                  <a:pt x="28309" y="24765"/>
                </a:lnTo>
                <a:lnTo>
                  <a:pt x="36019" y="23178"/>
                </a:lnTo>
                <a:lnTo>
                  <a:pt x="44015" y="21167"/>
                </a:lnTo>
                <a:lnTo>
                  <a:pt x="51251" y="19826"/>
                </a:lnTo>
                <a:lnTo>
                  <a:pt x="57980" y="18933"/>
                </a:lnTo>
                <a:lnTo>
                  <a:pt x="64371" y="18337"/>
                </a:lnTo>
                <a:lnTo>
                  <a:pt x="70536" y="17940"/>
                </a:lnTo>
                <a:lnTo>
                  <a:pt x="82467" y="17498"/>
                </a:lnTo>
                <a:lnTo>
                  <a:pt x="89268" y="16428"/>
                </a:lnTo>
                <a:lnTo>
                  <a:pt x="96659" y="14762"/>
                </a:lnTo>
                <a:lnTo>
                  <a:pt x="104445" y="12699"/>
                </a:lnTo>
                <a:lnTo>
                  <a:pt x="111540" y="11323"/>
                </a:lnTo>
                <a:lnTo>
                  <a:pt x="118175" y="10406"/>
                </a:lnTo>
                <a:lnTo>
                  <a:pt x="124503" y="9795"/>
                </a:lnTo>
                <a:lnTo>
                  <a:pt x="133485" y="8435"/>
                </a:lnTo>
                <a:lnTo>
                  <a:pt x="156164" y="4384"/>
                </a:lnTo>
                <a:lnTo>
                  <a:pt x="169832" y="2923"/>
                </a:lnTo>
                <a:lnTo>
                  <a:pt x="184659" y="1948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58"/>
          <p:cNvSpPr/>
          <p:nvPr/>
        </p:nvSpPr>
        <p:spPr>
          <a:xfrm>
            <a:off x="8532494" y="4166235"/>
            <a:ext cx="188597" cy="15601"/>
          </a:xfrm>
          <a:custGeom>
            <a:avLst/>
            <a:gdLst/>
            <a:ahLst/>
            <a:cxnLst/>
            <a:rect l="0" t="0" r="0" b="0"/>
            <a:pathLst>
              <a:path w="188597" h="15601">
                <a:moveTo>
                  <a:pt x="0" y="0"/>
                </a:moveTo>
                <a:lnTo>
                  <a:pt x="11932" y="11931"/>
                </a:lnTo>
                <a:lnTo>
                  <a:pt x="14623" y="13669"/>
                </a:lnTo>
                <a:lnTo>
                  <a:pt x="17368" y="14828"/>
                </a:lnTo>
                <a:lnTo>
                  <a:pt x="20152" y="15600"/>
                </a:lnTo>
                <a:lnTo>
                  <a:pt x="25817" y="15162"/>
                </a:lnTo>
                <a:lnTo>
                  <a:pt x="33404" y="13918"/>
                </a:lnTo>
                <a:lnTo>
                  <a:pt x="42272" y="12136"/>
                </a:lnTo>
                <a:lnTo>
                  <a:pt x="50089" y="10948"/>
                </a:lnTo>
                <a:lnTo>
                  <a:pt x="57206" y="10156"/>
                </a:lnTo>
                <a:lnTo>
                  <a:pt x="63854" y="9628"/>
                </a:lnTo>
                <a:lnTo>
                  <a:pt x="72097" y="9276"/>
                </a:lnTo>
                <a:lnTo>
                  <a:pt x="105083" y="8711"/>
                </a:lnTo>
                <a:lnTo>
                  <a:pt x="121617" y="8600"/>
                </a:lnTo>
                <a:lnTo>
                  <a:pt x="125845" y="7638"/>
                </a:lnTo>
                <a:lnTo>
                  <a:pt x="130570" y="6044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59"/>
          <p:cNvSpPr/>
          <p:nvPr/>
        </p:nvSpPr>
        <p:spPr>
          <a:xfrm>
            <a:off x="8858250" y="3883342"/>
            <a:ext cx="34291" cy="248604"/>
          </a:xfrm>
          <a:custGeom>
            <a:avLst/>
            <a:gdLst/>
            <a:ahLst/>
            <a:cxnLst/>
            <a:rect l="0" t="0" r="0" b="0"/>
            <a:pathLst>
              <a:path w="34291" h="248604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381" y="4551"/>
                </a:lnTo>
                <a:lnTo>
                  <a:pt x="8730" y="6844"/>
                </a:lnTo>
                <a:lnTo>
                  <a:pt x="10583" y="9325"/>
                </a:lnTo>
                <a:lnTo>
                  <a:pt x="12770" y="11932"/>
                </a:lnTo>
                <a:lnTo>
                  <a:pt x="14228" y="16527"/>
                </a:lnTo>
                <a:lnTo>
                  <a:pt x="15200" y="22448"/>
                </a:lnTo>
                <a:lnTo>
                  <a:pt x="15849" y="29253"/>
                </a:lnTo>
                <a:lnTo>
                  <a:pt x="15328" y="41409"/>
                </a:lnTo>
                <a:lnTo>
                  <a:pt x="14028" y="57134"/>
                </a:lnTo>
                <a:lnTo>
                  <a:pt x="12210" y="75237"/>
                </a:lnTo>
                <a:lnTo>
                  <a:pt x="10998" y="90163"/>
                </a:lnTo>
                <a:lnTo>
                  <a:pt x="10189" y="102971"/>
                </a:lnTo>
                <a:lnTo>
                  <a:pt x="9650" y="114367"/>
                </a:lnTo>
                <a:lnTo>
                  <a:pt x="10243" y="129585"/>
                </a:lnTo>
                <a:lnTo>
                  <a:pt x="11591" y="147350"/>
                </a:lnTo>
                <a:lnTo>
                  <a:pt x="14677" y="181694"/>
                </a:lnTo>
                <a:lnTo>
                  <a:pt x="16048" y="203308"/>
                </a:lnTo>
                <a:lnTo>
                  <a:pt x="16657" y="219264"/>
                </a:lnTo>
                <a:lnTo>
                  <a:pt x="16820" y="226187"/>
                </a:lnTo>
                <a:lnTo>
                  <a:pt x="17881" y="230801"/>
                </a:lnTo>
                <a:lnTo>
                  <a:pt x="19540" y="233877"/>
                </a:lnTo>
                <a:lnTo>
                  <a:pt x="3429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0"/>
          <p:cNvSpPr/>
          <p:nvPr/>
        </p:nvSpPr>
        <p:spPr>
          <a:xfrm>
            <a:off x="8763952" y="4183379"/>
            <a:ext cx="248604" cy="34292"/>
          </a:xfrm>
          <a:custGeom>
            <a:avLst/>
            <a:gdLst/>
            <a:ahLst/>
            <a:cxnLst/>
            <a:rect l="0" t="0" r="0" b="0"/>
            <a:pathLst>
              <a:path w="248604" h="34292">
                <a:moveTo>
                  <a:pt x="0" y="34291"/>
                </a:moveTo>
                <a:lnTo>
                  <a:pt x="9102" y="29740"/>
                </a:lnTo>
                <a:lnTo>
                  <a:pt x="16546" y="28399"/>
                </a:lnTo>
                <a:lnTo>
                  <a:pt x="26270" y="27506"/>
                </a:lnTo>
                <a:lnTo>
                  <a:pt x="37516" y="26910"/>
                </a:lnTo>
                <a:lnTo>
                  <a:pt x="46918" y="25560"/>
                </a:lnTo>
                <a:lnTo>
                  <a:pt x="55091" y="23708"/>
                </a:lnTo>
                <a:lnTo>
                  <a:pt x="62446" y="21520"/>
                </a:lnTo>
                <a:lnTo>
                  <a:pt x="70205" y="20062"/>
                </a:lnTo>
                <a:lnTo>
                  <a:pt x="78236" y="19090"/>
                </a:lnTo>
                <a:lnTo>
                  <a:pt x="86447" y="18442"/>
                </a:lnTo>
                <a:lnTo>
                  <a:pt x="113351" y="15182"/>
                </a:lnTo>
                <a:lnTo>
                  <a:pt x="165983" y="799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1"/>
          <p:cNvSpPr/>
          <p:nvPr/>
        </p:nvSpPr>
        <p:spPr>
          <a:xfrm>
            <a:off x="8789847" y="4270788"/>
            <a:ext cx="205563" cy="169622"/>
          </a:xfrm>
          <a:custGeom>
            <a:avLst/>
            <a:gdLst/>
            <a:ahLst/>
            <a:cxnLst/>
            <a:rect l="0" t="0" r="0" b="0"/>
            <a:pathLst>
              <a:path w="205563" h="169622">
                <a:moveTo>
                  <a:pt x="42685" y="49752"/>
                </a:moveTo>
                <a:lnTo>
                  <a:pt x="33584" y="45201"/>
                </a:lnTo>
                <a:lnTo>
                  <a:pt x="31855" y="42908"/>
                </a:lnTo>
                <a:lnTo>
                  <a:pt x="31655" y="40427"/>
                </a:lnTo>
                <a:lnTo>
                  <a:pt x="33627" y="34151"/>
                </a:lnTo>
                <a:lnTo>
                  <a:pt x="38976" y="30753"/>
                </a:lnTo>
                <a:lnTo>
                  <a:pt x="43070" y="28513"/>
                </a:lnTo>
                <a:lnTo>
                  <a:pt x="57933" y="20810"/>
                </a:lnTo>
                <a:lnTo>
                  <a:pt x="74402" y="12496"/>
                </a:lnTo>
                <a:lnTo>
                  <a:pt x="80975" y="9674"/>
                </a:lnTo>
                <a:lnTo>
                  <a:pt x="88214" y="6841"/>
                </a:lnTo>
                <a:lnTo>
                  <a:pt x="95898" y="3999"/>
                </a:lnTo>
                <a:lnTo>
                  <a:pt x="102925" y="2105"/>
                </a:lnTo>
                <a:lnTo>
                  <a:pt x="109515" y="842"/>
                </a:lnTo>
                <a:lnTo>
                  <a:pt x="115814" y="0"/>
                </a:lnTo>
                <a:lnTo>
                  <a:pt x="120964" y="391"/>
                </a:lnTo>
                <a:lnTo>
                  <a:pt x="125351" y="1605"/>
                </a:lnTo>
                <a:lnTo>
                  <a:pt x="134685" y="5845"/>
                </a:lnTo>
                <a:lnTo>
                  <a:pt x="135450" y="7146"/>
                </a:lnTo>
                <a:lnTo>
                  <a:pt x="136301" y="11131"/>
                </a:lnTo>
                <a:lnTo>
                  <a:pt x="136529" y="14479"/>
                </a:lnTo>
                <a:lnTo>
                  <a:pt x="136681" y="18617"/>
                </a:lnTo>
                <a:lnTo>
                  <a:pt x="136780" y="23280"/>
                </a:lnTo>
                <a:lnTo>
                  <a:pt x="135895" y="27341"/>
                </a:lnTo>
                <a:lnTo>
                  <a:pt x="134353" y="31002"/>
                </a:lnTo>
                <a:lnTo>
                  <a:pt x="132372" y="34394"/>
                </a:lnTo>
                <a:lnTo>
                  <a:pt x="130099" y="37608"/>
                </a:lnTo>
                <a:lnTo>
                  <a:pt x="127631" y="40703"/>
                </a:lnTo>
                <a:lnTo>
                  <a:pt x="125033" y="43720"/>
                </a:lnTo>
                <a:lnTo>
                  <a:pt x="122349" y="46683"/>
                </a:lnTo>
                <a:lnTo>
                  <a:pt x="116826" y="52515"/>
                </a:lnTo>
                <a:lnTo>
                  <a:pt x="90159" y="79357"/>
                </a:lnTo>
                <a:lnTo>
                  <a:pt x="81002" y="87586"/>
                </a:lnTo>
                <a:lnTo>
                  <a:pt x="72992" y="94025"/>
                </a:lnTo>
                <a:lnTo>
                  <a:pt x="65748" y="99270"/>
                </a:lnTo>
                <a:lnTo>
                  <a:pt x="41898" y="115753"/>
                </a:lnTo>
                <a:lnTo>
                  <a:pt x="36445" y="120423"/>
                </a:lnTo>
                <a:lnTo>
                  <a:pt x="32811" y="124488"/>
                </a:lnTo>
                <a:lnTo>
                  <a:pt x="30387" y="128151"/>
                </a:lnTo>
                <a:lnTo>
                  <a:pt x="26866" y="131545"/>
                </a:lnTo>
                <a:lnTo>
                  <a:pt x="22614" y="134761"/>
                </a:lnTo>
                <a:lnTo>
                  <a:pt x="17875" y="137857"/>
                </a:lnTo>
                <a:lnTo>
                  <a:pt x="13762" y="139921"/>
                </a:lnTo>
                <a:lnTo>
                  <a:pt x="10068" y="141297"/>
                </a:lnTo>
                <a:lnTo>
                  <a:pt x="6653" y="142215"/>
                </a:lnTo>
                <a:lnTo>
                  <a:pt x="4377" y="143778"/>
                </a:lnTo>
                <a:lnTo>
                  <a:pt x="2858" y="145774"/>
                </a:lnTo>
                <a:lnTo>
                  <a:pt x="1846" y="148057"/>
                </a:lnTo>
                <a:lnTo>
                  <a:pt x="722" y="153133"/>
                </a:lnTo>
                <a:lnTo>
                  <a:pt x="422" y="155820"/>
                </a:lnTo>
                <a:lnTo>
                  <a:pt x="222" y="158564"/>
                </a:lnTo>
                <a:lnTo>
                  <a:pt x="90" y="161346"/>
                </a:lnTo>
                <a:lnTo>
                  <a:pt x="0" y="164153"/>
                </a:lnTo>
                <a:lnTo>
                  <a:pt x="894" y="166024"/>
                </a:lnTo>
                <a:lnTo>
                  <a:pt x="2442" y="167271"/>
                </a:lnTo>
                <a:lnTo>
                  <a:pt x="4426" y="168103"/>
                </a:lnTo>
                <a:lnTo>
                  <a:pt x="8606" y="168658"/>
                </a:lnTo>
                <a:lnTo>
                  <a:pt x="14251" y="169027"/>
                </a:lnTo>
                <a:lnTo>
                  <a:pt x="27190" y="169438"/>
                </a:lnTo>
                <a:lnTo>
                  <a:pt x="39291" y="169621"/>
                </a:lnTo>
                <a:lnTo>
                  <a:pt x="45185" y="168717"/>
                </a:lnTo>
                <a:lnTo>
                  <a:pt x="51019" y="167162"/>
                </a:lnTo>
                <a:lnTo>
                  <a:pt x="56814" y="165173"/>
                </a:lnTo>
                <a:lnTo>
                  <a:pt x="62582" y="162894"/>
                </a:lnTo>
                <a:lnTo>
                  <a:pt x="68333" y="160422"/>
                </a:lnTo>
                <a:lnTo>
                  <a:pt x="74070" y="157823"/>
                </a:lnTo>
                <a:lnTo>
                  <a:pt x="83612" y="155136"/>
                </a:lnTo>
                <a:lnTo>
                  <a:pt x="95687" y="152393"/>
                </a:lnTo>
                <a:lnTo>
                  <a:pt x="109452" y="149612"/>
                </a:lnTo>
                <a:lnTo>
                  <a:pt x="120533" y="146805"/>
                </a:lnTo>
                <a:lnTo>
                  <a:pt x="129827" y="143982"/>
                </a:lnTo>
                <a:lnTo>
                  <a:pt x="137928" y="141147"/>
                </a:lnTo>
                <a:lnTo>
                  <a:pt x="147137" y="139257"/>
                </a:lnTo>
                <a:lnTo>
                  <a:pt x="157088" y="137996"/>
                </a:lnTo>
                <a:lnTo>
                  <a:pt x="167531" y="137157"/>
                </a:lnTo>
                <a:lnTo>
                  <a:pt x="176398" y="135644"/>
                </a:lnTo>
                <a:lnTo>
                  <a:pt x="184215" y="133683"/>
                </a:lnTo>
                <a:lnTo>
                  <a:pt x="191331" y="131424"/>
                </a:lnTo>
                <a:lnTo>
                  <a:pt x="197028" y="129917"/>
                </a:lnTo>
                <a:lnTo>
                  <a:pt x="201777" y="128913"/>
                </a:lnTo>
                <a:lnTo>
                  <a:pt x="205562" y="1269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2"/>
          <p:cNvSpPr/>
          <p:nvPr/>
        </p:nvSpPr>
        <p:spPr>
          <a:xfrm>
            <a:off x="8181022" y="4303395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76550"/>
                </a:lnTo>
                <a:lnTo>
                  <a:pt x="953" y="83419"/>
                </a:lnTo>
                <a:lnTo>
                  <a:pt x="2540" y="88950"/>
                </a:lnTo>
                <a:lnTo>
                  <a:pt x="4551" y="93590"/>
                </a:lnTo>
                <a:lnTo>
                  <a:pt x="6844" y="97635"/>
                </a:lnTo>
                <a:lnTo>
                  <a:pt x="9325" y="101285"/>
                </a:lnTo>
                <a:lnTo>
                  <a:pt x="11932" y="104671"/>
                </a:lnTo>
                <a:lnTo>
                  <a:pt x="13670" y="107881"/>
                </a:lnTo>
                <a:lnTo>
                  <a:pt x="14828" y="110973"/>
                </a:lnTo>
                <a:lnTo>
                  <a:pt x="16115" y="116949"/>
                </a:lnTo>
                <a:lnTo>
                  <a:pt x="16688" y="122779"/>
                </a:lnTo>
                <a:lnTo>
                  <a:pt x="16942" y="128546"/>
                </a:lnTo>
                <a:lnTo>
                  <a:pt x="17055" y="135236"/>
                </a:lnTo>
                <a:lnTo>
                  <a:pt x="17134" y="160519"/>
                </a:lnTo>
                <a:lnTo>
                  <a:pt x="18090" y="166067"/>
                </a:lnTo>
                <a:lnTo>
                  <a:pt x="19679" y="171671"/>
                </a:lnTo>
                <a:lnTo>
                  <a:pt x="21693" y="177312"/>
                </a:lnTo>
                <a:lnTo>
                  <a:pt x="22081" y="182026"/>
                </a:lnTo>
                <a:lnTo>
                  <a:pt x="21388" y="186120"/>
                </a:lnTo>
                <a:lnTo>
                  <a:pt x="19974" y="189803"/>
                </a:lnTo>
                <a:lnTo>
                  <a:pt x="19984" y="192258"/>
                </a:lnTo>
                <a:lnTo>
                  <a:pt x="20943" y="193894"/>
                </a:lnTo>
                <a:lnTo>
                  <a:pt x="22534" y="194985"/>
                </a:lnTo>
                <a:lnTo>
                  <a:pt x="23595" y="197618"/>
                </a:lnTo>
                <a:lnTo>
                  <a:pt x="24774" y="205622"/>
                </a:lnTo>
                <a:lnTo>
                  <a:pt x="26041" y="209471"/>
                </a:lnTo>
                <a:lnTo>
                  <a:pt x="27838" y="212990"/>
                </a:lnTo>
                <a:lnTo>
                  <a:pt x="29989" y="216288"/>
                </a:lnTo>
                <a:lnTo>
                  <a:pt x="31423" y="219440"/>
                </a:lnTo>
                <a:lnTo>
                  <a:pt x="32378" y="222493"/>
                </a:lnTo>
                <a:lnTo>
                  <a:pt x="33440" y="228426"/>
                </a:lnTo>
                <a:lnTo>
                  <a:pt x="33913" y="234238"/>
                </a:lnTo>
                <a:lnTo>
                  <a:pt x="34992" y="237120"/>
                </a:lnTo>
                <a:lnTo>
                  <a:pt x="36662" y="239995"/>
                </a:lnTo>
                <a:lnTo>
                  <a:pt x="38729" y="242865"/>
                </a:lnTo>
                <a:lnTo>
                  <a:pt x="40107" y="245729"/>
                </a:lnTo>
                <a:lnTo>
                  <a:pt x="41025" y="248592"/>
                </a:lnTo>
                <a:lnTo>
                  <a:pt x="42862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3"/>
          <p:cNvSpPr/>
          <p:nvPr/>
        </p:nvSpPr>
        <p:spPr>
          <a:xfrm>
            <a:off x="637832" y="3171944"/>
            <a:ext cx="342291" cy="797124"/>
          </a:xfrm>
          <a:custGeom>
            <a:avLst/>
            <a:gdLst/>
            <a:ahLst/>
            <a:cxnLst/>
            <a:rect l="0" t="0" r="0" b="0"/>
            <a:pathLst>
              <a:path w="342291" h="797124">
                <a:moveTo>
                  <a:pt x="342290" y="214193"/>
                </a:moveTo>
                <a:lnTo>
                  <a:pt x="333188" y="200541"/>
                </a:lnTo>
                <a:lnTo>
                  <a:pt x="322977" y="178398"/>
                </a:lnTo>
                <a:lnTo>
                  <a:pt x="316879" y="154469"/>
                </a:lnTo>
                <a:lnTo>
                  <a:pt x="313919" y="140087"/>
                </a:lnTo>
                <a:lnTo>
                  <a:pt x="310631" y="119027"/>
                </a:lnTo>
                <a:lnTo>
                  <a:pt x="309754" y="110744"/>
                </a:lnTo>
                <a:lnTo>
                  <a:pt x="303699" y="91381"/>
                </a:lnTo>
                <a:lnTo>
                  <a:pt x="294659" y="71980"/>
                </a:lnTo>
                <a:lnTo>
                  <a:pt x="284290" y="57007"/>
                </a:lnTo>
                <a:lnTo>
                  <a:pt x="277906" y="50348"/>
                </a:lnTo>
                <a:lnTo>
                  <a:pt x="270792" y="44003"/>
                </a:lnTo>
                <a:lnTo>
                  <a:pt x="263192" y="37868"/>
                </a:lnTo>
                <a:lnTo>
                  <a:pt x="256221" y="32825"/>
                </a:lnTo>
                <a:lnTo>
                  <a:pt x="249668" y="28511"/>
                </a:lnTo>
                <a:lnTo>
                  <a:pt x="243394" y="24683"/>
                </a:lnTo>
                <a:lnTo>
                  <a:pt x="236355" y="21178"/>
                </a:lnTo>
                <a:lnTo>
                  <a:pt x="228804" y="17889"/>
                </a:lnTo>
                <a:lnTo>
                  <a:pt x="220913" y="14744"/>
                </a:lnTo>
                <a:lnTo>
                  <a:pt x="213747" y="12647"/>
                </a:lnTo>
                <a:lnTo>
                  <a:pt x="207064" y="11249"/>
                </a:lnTo>
                <a:lnTo>
                  <a:pt x="200705" y="10317"/>
                </a:lnTo>
                <a:lnTo>
                  <a:pt x="193607" y="8743"/>
                </a:lnTo>
                <a:lnTo>
                  <a:pt x="186018" y="6742"/>
                </a:lnTo>
                <a:lnTo>
                  <a:pt x="178101" y="4455"/>
                </a:lnTo>
                <a:lnTo>
                  <a:pt x="169966" y="2930"/>
                </a:lnTo>
                <a:lnTo>
                  <a:pt x="161685" y="1914"/>
                </a:lnTo>
                <a:lnTo>
                  <a:pt x="153306" y="1236"/>
                </a:lnTo>
                <a:lnTo>
                  <a:pt x="145816" y="784"/>
                </a:lnTo>
                <a:lnTo>
                  <a:pt x="132413" y="282"/>
                </a:lnTo>
                <a:lnTo>
                  <a:pt x="109607" y="0"/>
                </a:lnTo>
                <a:lnTo>
                  <a:pt x="102395" y="912"/>
                </a:lnTo>
                <a:lnTo>
                  <a:pt x="95683" y="2473"/>
                </a:lnTo>
                <a:lnTo>
                  <a:pt x="89303" y="4467"/>
                </a:lnTo>
                <a:lnTo>
                  <a:pt x="83144" y="6748"/>
                </a:lnTo>
                <a:lnTo>
                  <a:pt x="77134" y="9221"/>
                </a:lnTo>
                <a:lnTo>
                  <a:pt x="71222" y="11823"/>
                </a:lnTo>
                <a:lnTo>
                  <a:pt x="59573" y="17253"/>
                </a:lnTo>
                <a:lnTo>
                  <a:pt x="53799" y="20035"/>
                </a:lnTo>
                <a:lnTo>
                  <a:pt x="48998" y="23794"/>
                </a:lnTo>
                <a:lnTo>
                  <a:pt x="41123" y="33051"/>
                </a:lnTo>
                <a:lnTo>
                  <a:pt x="31334" y="48973"/>
                </a:lnTo>
                <a:lnTo>
                  <a:pt x="22795" y="67737"/>
                </a:lnTo>
                <a:lnTo>
                  <a:pt x="13602" y="90046"/>
                </a:lnTo>
                <a:lnTo>
                  <a:pt x="6341" y="109487"/>
                </a:lnTo>
                <a:lnTo>
                  <a:pt x="4024" y="125339"/>
                </a:lnTo>
                <a:lnTo>
                  <a:pt x="2480" y="145432"/>
                </a:lnTo>
                <a:lnTo>
                  <a:pt x="1450" y="168352"/>
                </a:lnTo>
                <a:lnTo>
                  <a:pt x="305" y="214140"/>
                </a:lnTo>
                <a:lnTo>
                  <a:pt x="0" y="237018"/>
                </a:lnTo>
                <a:lnTo>
                  <a:pt x="749" y="260842"/>
                </a:lnTo>
                <a:lnTo>
                  <a:pt x="2201" y="285297"/>
                </a:lnTo>
                <a:lnTo>
                  <a:pt x="4122" y="310173"/>
                </a:lnTo>
                <a:lnTo>
                  <a:pt x="6354" y="331520"/>
                </a:lnTo>
                <a:lnTo>
                  <a:pt x="8795" y="350513"/>
                </a:lnTo>
                <a:lnTo>
                  <a:pt x="11375" y="367938"/>
                </a:lnTo>
                <a:lnTo>
                  <a:pt x="19322" y="455879"/>
                </a:lnTo>
                <a:lnTo>
                  <a:pt x="27299" y="562592"/>
                </a:lnTo>
                <a:lnTo>
                  <a:pt x="30844" y="635419"/>
                </a:lnTo>
                <a:lnTo>
                  <a:pt x="32840" y="696506"/>
                </a:lnTo>
                <a:lnTo>
                  <a:pt x="32167" y="711948"/>
                </a:lnTo>
                <a:lnTo>
                  <a:pt x="30766" y="727005"/>
                </a:lnTo>
                <a:lnTo>
                  <a:pt x="28880" y="741805"/>
                </a:lnTo>
                <a:lnTo>
                  <a:pt x="29324" y="760789"/>
                </a:lnTo>
                <a:lnTo>
                  <a:pt x="32389" y="779373"/>
                </a:lnTo>
                <a:lnTo>
                  <a:pt x="33680" y="7971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64"/>
          <p:cNvSpPr/>
          <p:nvPr/>
        </p:nvSpPr>
        <p:spPr>
          <a:xfrm>
            <a:off x="422909" y="3669029"/>
            <a:ext cx="582931" cy="42511"/>
          </a:xfrm>
          <a:custGeom>
            <a:avLst/>
            <a:gdLst/>
            <a:ahLst/>
            <a:cxnLst/>
            <a:rect l="0" t="0" r="0" b="0"/>
            <a:pathLst>
              <a:path w="582931" h="42511">
                <a:moveTo>
                  <a:pt x="0" y="34291"/>
                </a:moveTo>
                <a:lnTo>
                  <a:pt x="23864" y="34291"/>
                </a:lnTo>
                <a:lnTo>
                  <a:pt x="30197" y="35243"/>
                </a:lnTo>
                <a:lnTo>
                  <a:pt x="37276" y="36831"/>
                </a:lnTo>
                <a:lnTo>
                  <a:pt x="44854" y="38841"/>
                </a:lnTo>
                <a:lnTo>
                  <a:pt x="52763" y="40182"/>
                </a:lnTo>
                <a:lnTo>
                  <a:pt x="60893" y="41076"/>
                </a:lnTo>
                <a:lnTo>
                  <a:pt x="69170" y="41672"/>
                </a:lnTo>
                <a:lnTo>
                  <a:pt x="108848" y="42333"/>
                </a:lnTo>
                <a:lnTo>
                  <a:pt x="135430" y="42510"/>
                </a:lnTo>
                <a:lnTo>
                  <a:pt x="161724" y="41675"/>
                </a:lnTo>
                <a:lnTo>
                  <a:pt x="187826" y="40166"/>
                </a:lnTo>
                <a:lnTo>
                  <a:pt x="213800" y="38208"/>
                </a:lnTo>
                <a:lnTo>
                  <a:pt x="240641" y="36902"/>
                </a:lnTo>
                <a:lnTo>
                  <a:pt x="295864" y="35451"/>
                </a:lnTo>
                <a:lnTo>
                  <a:pt x="324878" y="34112"/>
                </a:lnTo>
                <a:lnTo>
                  <a:pt x="385056" y="30084"/>
                </a:lnTo>
                <a:lnTo>
                  <a:pt x="409104" y="27676"/>
                </a:lnTo>
                <a:lnTo>
                  <a:pt x="428946" y="25118"/>
                </a:lnTo>
                <a:lnTo>
                  <a:pt x="5829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65"/>
          <p:cNvSpPr/>
          <p:nvPr/>
        </p:nvSpPr>
        <p:spPr>
          <a:xfrm>
            <a:off x="1036427" y="3256245"/>
            <a:ext cx="269451" cy="652374"/>
          </a:xfrm>
          <a:custGeom>
            <a:avLst/>
            <a:gdLst/>
            <a:ahLst/>
            <a:cxnLst/>
            <a:rect l="0" t="0" r="0" b="0"/>
            <a:pathLst>
              <a:path w="269451" h="652374">
                <a:moveTo>
                  <a:pt x="252305" y="9877"/>
                </a:moveTo>
                <a:lnTo>
                  <a:pt x="257244" y="0"/>
                </a:lnTo>
                <a:lnTo>
                  <a:pt x="253239" y="7056"/>
                </a:lnTo>
                <a:lnTo>
                  <a:pt x="231520" y="34964"/>
                </a:lnTo>
                <a:lnTo>
                  <a:pt x="225113" y="42794"/>
                </a:lnTo>
                <a:lnTo>
                  <a:pt x="218937" y="49920"/>
                </a:lnTo>
                <a:lnTo>
                  <a:pt x="212915" y="56574"/>
                </a:lnTo>
                <a:lnTo>
                  <a:pt x="206995" y="63869"/>
                </a:lnTo>
                <a:lnTo>
                  <a:pt x="201143" y="71589"/>
                </a:lnTo>
                <a:lnTo>
                  <a:pt x="195337" y="79594"/>
                </a:lnTo>
                <a:lnTo>
                  <a:pt x="150759" y="136367"/>
                </a:lnTo>
                <a:lnTo>
                  <a:pt x="134125" y="158974"/>
                </a:lnTo>
                <a:lnTo>
                  <a:pt x="118273" y="181665"/>
                </a:lnTo>
                <a:lnTo>
                  <a:pt x="102943" y="204412"/>
                </a:lnTo>
                <a:lnTo>
                  <a:pt x="90818" y="224340"/>
                </a:lnTo>
                <a:lnTo>
                  <a:pt x="80829" y="242387"/>
                </a:lnTo>
                <a:lnTo>
                  <a:pt x="32778" y="337548"/>
                </a:lnTo>
                <a:lnTo>
                  <a:pt x="27848" y="349292"/>
                </a:lnTo>
                <a:lnTo>
                  <a:pt x="23610" y="360931"/>
                </a:lnTo>
                <a:lnTo>
                  <a:pt x="19832" y="372500"/>
                </a:lnTo>
                <a:lnTo>
                  <a:pt x="16360" y="384976"/>
                </a:lnTo>
                <a:lnTo>
                  <a:pt x="13093" y="398055"/>
                </a:lnTo>
                <a:lnTo>
                  <a:pt x="9963" y="411538"/>
                </a:lnTo>
                <a:lnTo>
                  <a:pt x="6924" y="423383"/>
                </a:lnTo>
                <a:lnTo>
                  <a:pt x="3945" y="434138"/>
                </a:lnTo>
                <a:lnTo>
                  <a:pt x="1007" y="444165"/>
                </a:lnTo>
                <a:lnTo>
                  <a:pt x="0" y="454660"/>
                </a:lnTo>
                <a:lnTo>
                  <a:pt x="282" y="465466"/>
                </a:lnTo>
                <a:lnTo>
                  <a:pt x="1422" y="476481"/>
                </a:lnTo>
                <a:lnTo>
                  <a:pt x="2689" y="496339"/>
                </a:lnTo>
                <a:lnTo>
                  <a:pt x="3027" y="505635"/>
                </a:lnTo>
                <a:lnTo>
                  <a:pt x="8482" y="523584"/>
                </a:lnTo>
                <a:lnTo>
                  <a:pt x="16304" y="541086"/>
                </a:lnTo>
                <a:lnTo>
                  <a:pt x="22956" y="558390"/>
                </a:lnTo>
                <a:lnTo>
                  <a:pt x="27968" y="566053"/>
                </a:lnTo>
                <a:lnTo>
                  <a:pt x="34167" y="573066"/>
                </a:lnTo>
                <a:lnTo>
                  <a:pt x="47722" y="585938"/>
                </a:lnTo>
                <a:lnTo>
                  <a:pt x="60097" y="598009"/>
                </a:lnTo>
                <a:lnTo>
                  <a:pt x="67016" y="603895"/>
                </a:lnTo>
                <a:lnTo>
                  <a:pt x="74487" y="609724"/>
                </a:lnTo>
                <a:lnTo>
                  <a:pt x="82324" y="615515"/>
                </a:lnTo>
                <a:lnTo>
                  <a:pt x="98653" y="627029"/>
                </a:lnTo>
                <a:lnTo>
                  <a:pt x="107008" y="632767"/>
                </a:lnTo>
                <a:lnTo>
                  <a:pt x="115435" y="636592"/>
                </a:lnTo>
                <a:lnTo>
                  <a:pt x="123911" y="639142"/>
                </a:lnTo>
                <a:lnTo>
                  <a:pt x="132419" y="640842"/>
                </a:lnTo>
                <a:lnTo>
                  <a:pt x="140949" y="642928"/>
                </a:lnTo>
                <a:lnTo>
                  <a:pt x="149492" y="645271"/>
                </a:lnTo>
                <a:lnTo>
                  <a:pt x="158046" y="647785"/>
                </a:lnTo>
                <a:lnTo>
                  <a:pt x="166605" y="649462"/>
                </a:lnTo>
                <a:lnTo>
                  <a:pt x="175169" y="650579"/>
                </a:lnTo>
                <a:lnTo>
                  <a:pt x="183736" y="651325"/>
                </a:lnTo>
                <a:lnTo>
                  <a:pt x="192305" y="651821"/>
                </a:lnTo>
                <a:lnTo>
                  <a:pt x="209446" y="652373"/>
                </a:lnTo>
                <a:lnTo>
                  <a:pt x="217065" y="651568"/>
                </a:lnTo>
                <a:lnTo>
                  <a:pt x="224049" y="650078"/>
                </a:lnTo>
                <a:lnTo>
                  <a:pt x="230610" y="648133"/>
                </a:lnTo>
                <a:lnTo>
                  <a:pt x="237842" y="646836"/>
                </a:lnTo>
                <a:lnTo>
                  <a:pt x="245520" y="645971"/>
                </a:lnTo>
                <a:lnTo>
                  <a:pt x="269450" y="6442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66"/>
          <p:cNvSpPr/>
          <p:nvPr/>
        </p:nvSpPr>
        <p:spPr>
          <a:xfrm>
            <a:off x="1331594" y="3531870"/>
            <a:ext cx="325757" cy="351473"/>
          </a:xfrm>
          <a:custGeom>
            <a:avLst/>
            <a:gdLst/>
            <a:ahLst/>
            <a:cxnLst/>
            <a:rect l="0" t="0" r="0" b="0"/>
            <a:pathLst>
              <a:path w="325757" h="351473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6844" y="15574"/>
                </a:lnTo>
                <a:lnTo>
                  <a:pt x="11932" y="24702"/>
                </a:lnTo>
                <a:lnTo>
                  <a:pt x="20152" y="40551"/>
                </a:lnTo>
                <a:lnTo>
                  <a:pt x="23912" y="47036"/>
                </a:lnTo>
                <a:lnTo>
                  <a:pt x="33170" y="61862"/>
                </a:lnTo>
                <a:lnTo>
                  <a:pt x="43069" y="75531"/>
                </a:lnTo>
                <a:lnTo>
                  <a:pt x="94162" y="143825"/>
                </a:lnTo>
                <a:lnTo>
                  <a:pt x="102780" y="155890"/>
                </a:lnTo>
                <a:lnTo>
                  <a:pt x="113288" y="169649"/>
                </a:lnTo>
                <a:lnTo>
                  <a:pt x="137663" y="200177"/>
                </a:lnTo>
                <a:lnTo>
                  <a:pt x="151783" y="216319"/>
                </a:lnTo>
                <a:lnTo>
                  <a:pt x="166911" y="232795"/>
                </a:lnTo>
                <a:lnTo>
                  <a:pt x="182712" y="249494"/>
                </a:lnTo>
                <a:lnTo>
                  <a:pt x="200866" y="265389"/>
                </a:lnTo>
                <a:lnTo>
                  <a:pt x="220588" y="280748"/>
                </a:lnTo>
                <a:lnTo>
                  <a:pt x="288789" y="330517"/>
                </a:lnTo>
                <a:lnTo>
                  <a:pt x="299206" y="337502"/>
                </a:lnTo>
                <a:lnTo>
                  <a:pt x="307104" y="342159"/>
                </a:lnTo>
                <a:lnTo>
                  <a:pt x="325756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67"/>
          <p:cNvSpPr/>
          <p:nvPr/>
        </p:nvSpPr>
        <p:spPr>
          <a:xfrm>
            <a:off x="1322967" y="3557587"/>
            <a:ext cx="308666" cy="282893"/>
          </a:xfrm>
          <a:custGeom>
            <a:avLst/>
            <a:gdLst/>
            <a:ahLst/>
            <a:cxnLst/>
            <a:rect l="0" t="0" r="0" b="0"/>
            <a:pathLst>
              <a:path w="308666" h="282893">
                <a:moveTo>
                  <a:pt x="308665" y="0"/>
                </a:moveTo>
                <a:lnTo>
                  <a:pt x="290461" y="4551"/>
                </a:lnTo>
                <a:lnTo>
                  <a:pt x="284147" y="6844"/>
                </a:lnTo>
                <a:lnTo>
                  <a:pt x="274591" y="11932"/>
                </a:lnTo>
                <a:lnTo>
                  <a:pt x="266899" y="17480"/>
                </a:lnTo>
                <a:lnTo>
                  <a:pt x="235224" y="41586"/>
                </a:lnTo>
                <a:lnTo>
                  <a:pt x="216017" y="55313"/>
                </a:lnTo>
                <a:lnTo>
                  <a:pt x="206895" y="62593"/>
                </a:lnTo>
                <a:lnTo>
                  <a:pt x="197955" y="70303"/>
                </a:lnTo>
                <a:lnTo>
                  <a:pt x="181356" y="85539"/>
                </a:lnTo>
                <a:lnTo>
                  <a:pt x="167628" y="98660"/>
                </a:lnTo>
                <a:lnTo>
                  <a:pt x="159395" y="105778"/>
                </a:lnTo>
                <a:lnTo>
                  <a:pt x="150097" y="113381"/>
                </a:lnTo>
                <a:lnTo>
                  <a:pt x="140088" y="121308"/>
                </a:lnTo>
                <a:lnTo>
                  <a:pt x="126748" y="133259"/>
                </a:lnTo>
                <a:lnTo>
                  <a:pt x="94145" y="164319"/>
                </a:lnTo>
                <a:lnTo>
                  <a:pt x="61059" y="196536"/>
                </a:lnTo>
                <a:lnTo>
                  <a:pt x="54059" y="204367"/>
                </a:lnTo>
                <a:lnTo>
                  <a:pt x="48441" y="211492"/>
                </a:lnTo>
                <a:lnTo>
                  <a:pt x="43742" y="218147"/>
                </a:lnTo>
                <a:lnTo>
                  <a:pt x="36800" y="226394"/>
                </a:lnTo>
                <a:lnTo>
                  <a:pt x="28361" y="235702"/>
                </a:lnTo>
                <a:lnTo>
                  <a:pt x="18926" y="245717"/>
                </a:lnTo>
                <a:lnTo>
                  <a:pt x="12636" y="253347"/>
                </a:lnTo>
                <a:lnTo>
                  <a:pt x="8442" y="259385"/>
                </a:lnTo>
                <a:lnTo>
                  <a:pt x="5646" y="264363"/>
                </a:lnTo>
                <a:lnTo>
                  <a:pt x="0" y="272435"/>
                </a:lnTo>
                <a:lnTo>
                  <a:pt x="55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68"/>
          <p:cNvSpPr/>
          <p:nvPr/>
        </p:nvSpPr>
        <p:spPr>
          <a:xfrm>
            <a:off x="1691639" y="3317910"/>
            <a:ext cx="385388" cy="623512"/>
          </a:xfrm>
          <a:custGeom>
            <a:avLst/>
            <a:gdLst/>
            <a:ahLst/>
            <a:cxnLst/>
            <a:rect l="0" t="0" r="0" b="0"/>
            <a:pathLst>
              <a:path w="385388" h="623512">
                <a:moveTo>
                  <a:pt x="0" y="8219"/>
                </a:moveTo>
                <a:lnTo>
                  <a:pt x="29524" y="839"/>
                </a:lnTo>
                <a:lnTo>
                  <a:pt x="34923" y="442"/>
                </a:lnTo>
                <a:lnTo>
                  <a:pt x="42332" y="177"/>
                </a:lnTo>
                <a:lnTo>
                  <a:pt x="51081" y="0"/>
                </a:lnTo>
                <a:lnTo>
                  <a:pt x="59772" y="835"/>
                </a:lnTo>
                <a:lnTo>
                  <a:pt x="68423" y="2344"/>
                </a:lnTo>
                <a:lnTo>
                  <a:pt x="77048" y="4303"/>
                </a:lnTo>
                <a:lnTo>
                  <a:pt x="85656" y="6561"/>
                </a:lnTo>
                <a:lnTo>
                  <a:pt x="94251" y="9019"/>
                </a:lnTo>
                <a:lnTo>
                  <a:pt x="102840" y="11610"/>
                </a:lnTo>
                <a:lnTo>
                  <a:pt x="112375" y="15242"/>
                </a:lnTo>
                <a:lnTo>
                  <a:pt x="122542" y="19569"/>
                </a:lnTo>
                <a:lnTo>
                  <a:pt x="133130" y="24358"/>
                </a:lnTo>
                <a:lnTo>
                  <a:pt x="143998" y="28503"/>
                </a:lnTo>
                <a:lnTo>
                  <a:pt x="155054" y="32220"/>
                </a:lnTo>
                <a:lnTo>
                  <a:pt x="166235" y="35650"/>
                </a:lnTo>
                <a:lnTo>
                  <a:pt x="177498" y="40794"/>
                </a:lnTo>
                <a:lnTo>
                  <a:pt x="188817" y="47081"/>
                </a:lnTo>
                <a:lnTo>
                  <a:pt x="200173" y="54129"/>
                </a:lnTo>
                <a:lnTo>
                  <a:pt x="210601" y="61686"/>
                </a:lnTo>
                <a:lnTo>
                  <a:pt x="220411" y="69582"/>
                </a:lnTo>
                <a:lnTo>
                  <a:pt x="229809" y="77703"/>
                </a:lnTo>
                <a:lnTo>
                  <a:pt x="238931" y="85021"/>
                </a:lnTo>
                <a:lnTo>
                  <a:pt x="247870" y="91806"/>
                </a:lnTo>
                <a:lnTo>
                  <a:pt x="256687" y="98234"/>
                </a:lnTo>
                <a:lnTo>
                  <a:pt x="266375" y="106329"/>
                </a:lnTo>
                <a:lnTo>
                  <a:pt x="276643" y="115536"/>
                </a:lnTo>
                <a:lnTo>
                  <a:pt x="287299" y="125484"/>
                </a:lnTo>
                <a:lnTo>
                  <a:pt x="297260" y="135926"/>
                </a:lnTo>
                <a:lnTo>
                  <a:pt x="306759" y="146697"/>
                </a:lnTo>
                <a:lnTo>
                  <a:pt x="315948" y="157688"/>
                </a:lnTo>
                <a:lnTo>
                  <a:pt x="323980" y="167873"/>
                </a:lnTo>
                <a:lnTo>
                  <a:pt x="331239" y="177520"/>
                </a:lnTo>
                <a:lnTo>
                  <a:pt x="337984" y="186809"/>
                </a:lnTo>
                <a:lnTo>
                  <a:pt x="343433" y="196812"/>
                </a:lnTo>
                <a:lnTo>
                  <a:pt x="348018" y="207290"/>
                </a:lnTo>
                <a:lnTo>
                  <a:pt x="352027" y="218086"/>
                </a:lnTo>
                <a:lnTo>
                  <a:pt x="371322" y="274237"/>
                </a:lnTo>
                <a:lnTo>
                  <a:pt x="376136" y="292245"/>
                </a:lnTo>
                <a:lnTo>
                  <a:pt x="379345" y="308060"/>
                </a:lnTo>
                <a:lnTo>
                  <a:pt x="381484" y="322413"/>
                </a:lnTo>
                <a:lnTo>
                  <a:pt x="382910" y="335792"/>
                </a:lnTo>
                <a:lnTo>
                  <a:pt x="383861" y="348521"/>
                </a:lnTo>
                <a:lnTo>
                  <a:pt x="384918" y="371872"/>
                </a:lnTo>
                <a:lnTo>
                  <a:pt x="385387" y="391775"/>
                </a:lnTo>
                <a:lnTo>
                  <a:pt x="384560" y="402036"/>
                </a:lnTo>
                <a:lnTo>
                  <a:pt x="383056" y="412687"/>
                </a:lnTo>
                <a:lnTo>
                  <a:pt x="381101" y="423597"/>
                </a:lnTo>
                <a:lnTo>
                  <a:pt x="377892" y="433728"/>
                </a:lnTo>
                <a:lnTo>
                  <a:pt x="369248" y="452604"/>
                </a:lnTo>
                <a:lnTo>
                  <a:pt x="353975" y="480679"/>
                </a:lnTo>
                <a:lnTo>
                  <a:pt x="344569" y="497500"/>
                </a:lnTo>
                <a:lnTo>
                  <a:pt x="336393" y="510619"/>
                </a:lnTo>
                <a:lnTo>
                  <a:pt x="329037" y="521270"/>
                </a:lnTo>
                <a:lnTo>
                  <a:pt x="322228" y="530276"/>
                </a:lnTo>
                <a:lnTo>
                  <a:pt x="314831" y="539137"/>
                </a:lnTo>
                <a:lnTo>
                  <a:pt x="307043" y="547902"/>
                </a:lnTo>
                <a:lnTo>
                  <a:pt x="298993" y="556603"/>
                </a:lnTo>
                <a:lnTo>
                  <a:pt x="291721" y="563356"/>
                </a:lnTo>
                <a:lnTo>
                  <a:pt x="284969" y="568810"/>
                </a:lnTo>
                <a:lnTo>
                  <a:pt x="270480" y="579316"/>
                </a:lnTo>
                <a:lnTo>
                  <a:pt x="251341" y="593510"/>
                </a:lnTo>
                <a:lnTo>
                  <a:pt x="243761" y="599391"/>
                </a:lnTo>
                <a:lnTo>
                  <a:pt x="232798" y="608465"/>
                </a:lnTo>
                <a:lnTo>
                  <a:pt x="221272" y="618928"/>
                </a:lnTo>
                <a:lnTo>
                  <a:pt x="218000" y="621099"/>
                </a:lnTo>
                <a:lnTo>
                  <a:pt x="211824" y="623511"/>
                </a:lnTo>
                <a:lnTo>
                  <a:pt x="209796" y="623201"/>
                </a:lnTo>
                <a:lnTo>
                  <a:pt x="208444" y="622042"/>
                </a:lnTo>
                <a:lnTo>
                  <a:pt x="205740" y="6168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69"/>
          <p:cNvSpPr/>
          <p:nvPr/>
        </p:nvSpPr>
        <p:spPr>
          <a:xfrm>
            <a:off x="2291714" y="3463290"/>
            <a:ext cx="428626" cy="34290"/>
          </a:xfrm>
          <a:custGeom>
            <a:avLst/>
            <a:gdLst/>
            <a:ahLst/>
            <a:cxnLst/>
            <a:rect l="0" t="0" r="0" b="0"/>
            <a:pathLst>
              <a:path w="428626" h="34290">
                <a:moveTo>
                  <a:pt x="0" y="34289"/>
                </a:moveTo>
                <a:lnTo>
                  <a:pt x="13653" y="34289"/>
                </a:lnTo>
                <a:lnTo>
                  <a:pt x="20532" y="33337"/>
                </a:lnTo>
                <a:lnTo>
                  <a:pt x="27976" y="31750"/>
                </a:lnTo>
                <a:lnTo>
                  <a:pt x="35796" y="29739"/>
                </a:lnTo>
                <a:lnTo>
                  <a:pt x="57184" y="24964"/>
                </a:lnTo>
                <a:lnTo>
                  <a:pt x="69556" y="22358"/>
                </a:lnTo>
                <a:lnTo>
                  <a:pt x="80661" y="20620"/>
                </a:lnTo>
                <a:lnTo>
                  <a:pt x="90921" y="19462"/>
                </a:lnTo>
                <a:lnTo>
                  <a:pt x="100620" y="18689"/>
                </a:lnTo>
                <a:lnTo>
                  <a:pt x="109942" y="17222"/>
                </a:lnTo>
                <a:lnTo>
                  <a:pt x="119015" y="15291"/>
                </a:lnTo>
                <a:lnTo>
                  <a:pt x="127921" y="13052"/>
                </a:lnTo>
                <a:lnTo>
                  <a:pt x="148146" y="10606"/>
                </a:lnTo>
                <a:lnTo>
                  <a:pt x="175917" y="8023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0"/>
          <p:cNvSpPr/>
          <p:nvPr/>
        </p:nvSpPr>
        <p:spPr>
          <a:xfrm>
            <a:off x="2295348" y="3557587"/>
            <a:ext cx="467855" cy="56236"/>
          </a:xfrm>
          <a:custGeom>
            <a:avLst/>
            <a:gdLst/>
            <a:ahLst/>
            <a:cxnLst/>
            <a:rect l="0" t="0" r="0" b="0"/>
            <a:pathLst>
              <a:path w="467855" h="56236">
                <a:moveTo>
                  <a:pt x="4939" y="34290"/>
                </a:moveTo>
                <a:lnTo>
                  <a:pt x="388" y="43392"/>
                </a:lnTo>
                <a:lnTo>
                  <a:pt x="0" y="46073"/>
                </a:lnTo>
                <a:lnTo>
                  <a:pt x="694" y="47860"/>
                </a:lnTo>
                <a:lnTo>
                  <a:pt x="2109" y="49052"/>
                </a:lnTo>
                <a:lnTo>
                  <a:pt x="4005" y="49846"/>
                </a:lnTo>
                <a:lnTo>
                  <a:pt x="8651" y="50729"/>
                </a:lnTo>
                <a:lnTo>
                  <a:pt x="13129" y="51917"/>
                </a:lnTo>
                <a:lnTo>
                  <a:pt x="25724" y="55777"/>
                </a:lnTo>
                <a:lnTo>
                  <a:pt x="34988" y="56235"/>
                </a:lnTo>
                <a:lnTo>
                  <a:pt x="45927" y="55587"/>
                </a:lnTo>
                <a:lnTo>
                  <a:pt x="57981" y="54203"/>
                </a:lnTo>
                <a:lnTo>
                  <a:pt x="78401" y="53280"/>
                </a:lnTo>
                <a:lnTo>
                  <a:pt x="134108" y="52255"/>
                </a:lnTo>
                <a:lnTo>
                  <a:pt x="163442" y="51029"/>
                </a:lnTo>
                <a:lnTo>
                  <a:pt x="221435" y="47127"/>
                </a:lnTo>
                <a:lnTo>
                  <a:pt x="245472" y="44753"/>
                </a:lnTo>
                <a:lnTo>
                  <a:pt x="266259" y="42218"/>
                </a:lnTo>
                <a:lnTo>
                  <a:pt x="305866" y="36861"/>
                </a:lnTo>
                <a:lnTo>
                  <a:pt x="352044" y="31305"/>
                </a:lnTo>
                <a:lnTo>
                  <a:pt x="371597" y="27538"/>
                </a:lnTo>
                <a:lnTo>
                  <a:pt x="388443" y="23121"/>
                </a:lnTo>
                <a:lnTo>
                  <a:pt x="403483" y="18272"/>
                </a:lnTo>
                <a:lnTo>
                  <a:pt x="415415" y="15039"/>
                </a:lnTo>
                <a:lnTo>
                  <a:pt x="425275" y="12883"/>
                </a:lnTo>
                <a:lnTo>
                  <a:pt x="433753" y="11446"/>
                </a:lnTo>
                <a:lnTo>
                  <a:pt x="441310" y="9536"/>
                </a:lnTo>
                <a:lnTo>
                  <a:pt x="448253" y="7310"/>
                </a:lnTo>
                <a:lnTo>
                  <a:pt x="46785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1"/>
          <p:cNvSpPr/>
          <p:nvPr/>
        </p:nvSpPr>
        <p:spPr>
          <a:xfrm>
            <a:off x="2951797" y="3214687"/>
            <a:ext cx="24422" cy="300039"/>
          </a:xfrm>
          <a:custGeom>
            <a:avLst/>
            <a:gdLst/>
            <a:ahLst/>
            <a:cxnLst/>
            <a:rect l="0" t="0" r="0" b="0"/>
            <a:pathLst>
              <a:path w="24422" h="300039">
                <a:moveTo>
                  <a:pt x="8572" y="0"/>
                </a:moveTo>
                <a:lnTo>
                  <a:pt x="13123" y="4551"/>
                </a:lnTo>
                <a:lnTo>
                  <a:pt x="14464" y="6844"/>
                </a:lnTo>
                <a:lnTo>
                  <a:pt x="15358" y="9325"/>
                </a:lnTo>
                <a:lnTo>
                  <a:pt x="15953" y="11932"/>
                </a:lnTo>
                <a:lnTo>
                  <a:pt x="17303" y="15575"/>
                </a:lnTo>
                <a:lnTo>
                  <a:pt x="19155" y="19908"/>
                </a:lnTo>
                <a:lnTo>
                  <a:pt x="21343" y="24702"/>
                </a:lnTo>
                <a:lnTo>
                  <a:pt x="22801" y="28851"/>
                </a:lnTo>
                <a:lnTo>
                  <a:pt x="23773" y="32569"/>
                </a:lnTo>
                <a:lnTo>
                  <a:pt x="24421" y="36000"/>
                </a:lnTo>
                <a:lnTo>
                  <a:pt x="23901" y="44955"/>
                </a:lnTo>
                <a:lnTo>
                  <a:pt x="22601" y="57593"/>
                </a:lnTo>
                <a:lnTo>
                  <a:pt x="20783" y="72685"/>
                </a:lnTo>
                <a:lnTo>
                  <a:pt x="19570" y="85604"/>
                </a:lnTo>
                <a:lnTo>
                  <a:pt x="18762" y="97075"/>
                </a:lnTo>
                <a:lnTo>
                  <a:pt x="18223" y="107579"/>
                </a:lnTo>
                <a:lnTo>
                  <a:pt x="17624" y="139571"/>
                </a:lnTo>
                <a:lnTo>
                  <a:pt x="17464" y="158769"/>
                </a:lnTo>
                <a:lnTo>
                  <a:pt x="16405" y="179189"/>
                </a:lnTo>
                <a:lnTo>
                  <a:pt x="14747" y="200422"/>
                </a:lnTo>
                <a:lnTo>
                  <a:pt x="12689" y="222197"/>
                </a:lnTo>
                <a:lnTo>
                  <a:pt x="10364" y="237667"/>
                </a:lnTo>
                <a:lnTo>
                  <a:pt x="7862" y="248932"/>
                </a:lnTo>
                <a:lnTo>
                  <a:pt x="5241" y="257394"/>
                </a:lnTo>
                <a:lnTo>
                  <a:pt x="3494" y="264942"/>
                </a:lnTo>
                <a:lnTo>
                  <a:pt x="2330" y="271878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72"/>
          <p:cNvSpPr/>
          <p:nvPr/>
        </p:nvSpPr>
        <p:spPr>
          <a:xfrm>
            <a:off x="2771775" y="3594720"/>
            <a:ext cx="522923" cy="22771"/>
          </a:xfrm>
          <a:custGeom>
            <a:avLst/>
            <a:gdLst/>
            <a:ahLst/>
            <a:cxnLst/>
            <a:rect l="0" t="0" r="0" b="0"/>
            <a:pathLst>
              <a:path w="522923" h="22771">
                <a:moveTo>
                  <a:pt x="0" y="14302"/>
                </a:moveTo>
                <a:lnTo>
                  <a:pt x="18203" y="18853"/>
                </a:lnTo>
                <a:lnTo>
                  <a:pt x="25470" y="20194"/>
                </a:lnTo>
                <a:lnTo>
                  <a:pt x="32220" y="21087"/>
                </a:lnTo>
                <a:lnTo>
                  <a:pt x="38625" y="21683"/>
                </a:lnTo>
                <a:lnTo>
                  <a:pt x="53361" y="22345"/>
                </a:lnTo>
                <a:lnTo>
                  <a:pt x="77723" y="22718"/>
                </a:lnTo>
                <a:lnTo>
                  <a:pt x="86105" y="22770"/>
                </a:lnTo>
                <a:lnTo>
                  <a:pt x="105981" y="20900"/>
                </a:lnTo>
                <a:lnTo>
                  <a:pt x="166165" y="13742"/>
                </a:lnTo>
                <a:lnTo>
                  <a:pt x="215551" y="10119"/>
                </a:lnTo>
                <a:lnTo>
                  <a:pt x="424707" y="0"/>
                </a:lnTo>
                <a:lnTo>
                  <a:pt x="522922" y="57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73"/>
          <p:cNvSpPr/>
          <p:nvPr/>
        </p:nvSpPr>
        <p:spPr>
          <a:xfrm>
            <a:off x="2831859" y="3711892"/>
            <a:ext cx="462839" cy="229864"/>
          </a:xfrm>
          <a:custGeom>
            <a:avLst/>
            <a:gdLst/>
            <a:ahLst/>
            <a:cxnLst/>
            <a:rect l="0" t="0" r="0" b="0"/>
            <a:pathLst>
              <a:path w="462839" h="229864">
                <a:moveTo>
                  <a:pt x="119938" y="0"/>
                </a:moveTo>
                <a:lnTo>
                  <a:pt x="129040" y="4551"/>
                </a:lnTo>
                <a:lnTo>
                  <a:pt x="138588" y="6785"/>
                </a:lnTo>
                <a:lnTo>
                  <a:pt x="143801" y="7381"/>
                </a:lnTo>
                <a:lnTo>
                  <a:pt x="155849" y="10636"/>
                </a:lnTo>
                <a:lnTo>
                  <a:pt x="192096" y="21872"/>
                </a:lnTo>
                <a:lnTo>
                  <a:pt x="207096" y="26964"/>
                </a:lnTo>
                <a:lnTo>
                  <a:pt x="219001" y="31311"/>
                </a:lnTo>
                <a:lnTo>
                  <a:pt x="228842" y="35161"/>
                </a:lnTo>
                <a:lnTo>
                  <a:pt x="235403" y="38681"/>
                </a:lnTo>
                <a:lnTo>
                  <a:pt x="239777" y="41980"/>
                </a:lnTo>
                <a:lnTo>
                  <a:pt x="242694" y="45132"/>
                </a:lnTo>
                <a:lnTo>
                  <a:pt x="251014" y="51174"/>
                </a:lnTo>
                <a:lnTo>
                  <a:pt x="255899" y="54118"/>
                </a:lnTo>
                <a:lnTo>
                  <a:pt x="259156" y="57034"/>
                </a:lnTo>
                <a:lnTo>
                  <a:pt x="261328" y="59930"/>
                </a:lnTo>
                <a:lnTo>
                  <a:pt x="263741" y="65688"/>
                </a:lnTo>
                <a:lnTo>
                  <a:pt x="264813" y="71422"/>
                </a:lnTo>
                <a:lnTo>
                  <a:pt x="265099" y="75237"/>
                </a:lnTo>
                <a:lnTo>
                  <a:pt x="265289" y="79686"/>
                </a:lnTo>
                <a:lnTo>
                  <a:pt x="265416" y="84556"/>
                </a:lnTo>
                <a:lnTo>
                  <a:pt x="264549" y="88756"/>
                </a:lnTo>
                <a:lnTo>
                  <a:pt x="263018" y="92508"/>
                </a:lnTo>
                <a:lnTo>
                  <a:pt x="261044" y="95962"/>
                </a:lnTo>
                <a:lnTo>
                  <a:pt x="253772" y="107420"/>
                </a:lnTo>
                <a:lnTo>
                  <a:pt x="249166" y="114476"/>
                </a:lnTo>
                <a:lnTo>
                  <a:pt x="244190" y="120132"/>
                </a:lnTo>
                <a:lnTo>
                  <a:pt x="238967" y="124855"/>
                </a:lnTo>
                <a:lnTo>
                  <a:pt x="233581" y="128957"/>
                </a:lnTo>
                <a:lnTo>
                  <a:pt x="225056" y="136054"/>
                </a:lnTo>
                <a:lnTo>
                  <a:pt x="221449" y="139281"/>
                </a:lnTo>
                <a:lnTo>
                  <a:pt x="217140" y="141431"/>
                </a:lnTo>
                <a:lnTo>
                  <a:pt x="201973" y="145410"/>
                </a:lnTo>
                <a:lnTo>
                  <a:pt x="191005" y="149717"/>
                </a:lnTo>
                <a:lnTo>
                  <a:pt x="179781" y="152266"/>
                </a:lnTo>
                <a:lnTo>
                  <a:pt x="174121" y="152946"/>
                </a:lnTo>
                <a:lnTo>
                  <a:pt x="164632" y="155304"/>
                </a:lnTo>
                <a:lnTo>
                  <a:pt x="152592" y="158781"/>
                </a:lnTo>
                <a:lnTo>
                  <a:pt x="138850" y="163004"/>
                </a:lnTo>
                <a:lnTo>
                  <a:pt x="125878" y="165819"/>
                </a:lnTo>
                <a:lnTo>
                  <a:pt x="113421" y="167696"/>
                </a:lnTo>
                <a:lnTo>
                  <a:pt x="101306" y="168947"/>
                </a:lnTo>
                <a:lnTo>
                  <a:pt x="91324" y="169782"/>
                </a:lnTo>
                <a:lnTo>
                  <a:pt x="82765" y="170338"/>
                </a:lnTo>
                <a:lnTo>
                  <a:pt x="75153" y="170708"/>
                </a:lnTo>
                <a:lnTo>
                  <a:pt x="67221" y="170003"/>
                </a:lnTo>
                <a:lnTo>
                  <a:pt x="59076" y="168580"/>
                </a:lnTo>
                <a:lnTo>
                  <a:pt x="50788" y="166680"/>
                </a:lnTo>
                <a:lnTo>
                  <a:pt x="39040" y="164567"/>
                </a:lnTo>
                <a:lnTo>
                  <a:pt x="27071" y="163378"/>
                </a:lnTo>
                <a:lnTo>
                  <a:pt x="23736" y="163211"/>
                </a:lnTo>
                <a:lnTo>
                  <a:pt x="19609" y="161195"/>
                </a:lnTo>
                <a:lnTo>
                  <a:pt x="14952" y="157946"/>
                </a:lnTo>
                <a:lnTo>
                  <a:pt x="2892" y="148145"/>
                </a:lnTo>
                <a:lnTo>
                  <a:pt x="1902" y="145436"/>
                </a:lnTo>
                <a:lnTo>
                  <a:pt x="1243" y="141725"/>
                </a:lnTo>
                <a:lnTo>
                  <a:pt x="802" y="137346"/>
                </a:lnTo>
                <a:lnTo>
                  <a:pt x="509" y="133474"/>
                </a:lnTo>
                <a:lnTo>
                  <a:pt x="184" y="126632"/>
                </a:lnTo>
                <a:lnTo>
                  <a:pt x="39" y="120416"/>
                </a:lnTo>
                <a:lnTo>
                  <a:pt x="0" y="117425"/>
                </a:lnTo>
                <a:lnTo>
                  <a:pt x="927" y="114478"/>
                </a:lnTo>
                <a:lnTo>
                  <a:pt x="4497" y="108664"/>
                </a:lnTo>
                <a:lnTo>
                  <a:pt x="6782" y="106733"/>
                </a:lnTo>
                <a:lnTo>
                  <a:pt x="9258" y="105445"/>
                </a:lnTo>
                <a:lnTo>
                  <a:pt x="11861" y="104587"/>
                </a:lnTo>
                <a:lnTo>
                  <a:pt x="17294" y="101093"/>
                </a:lnTo>
                <a:lnTo>
                  <a:pt x="20076" y="98828"/>
                </a:lnTo>
                <a:lnTo>
                  <a:pt x="23836" y="97318"/>
                </a:lnTo>
                <a:lnTo>
                  <a:pt x="38229" y="94240"/>
                </a:lnTo>
                <a:lnTo>
                  <a:pt x="49015" y="90144"/>
                </a:lnTo>
                <a:lnTo>
                  <a:pt x="61247" y="87035"/>
                </a:lnTo>
                <a:lnTo>
                  <a:pt x="70358" y="88847"/>
                </a:lnTo>
                <a:lnTo>
                  <a:pt x="75455" y="90664"/>
                </a:lnTo>
                <a:lnTo>
                  <a:pt x="88738" y="92683"/>
                </a:lnTo>
                <a:lnTo>
                  <a:pt x="96280" y="93221"/>
                </a:lnTo>
                <a:lnTo>
                  <a:pt x="106071" y="94533"/>
                </a:lnTo>
                <a:lnTo>
                  <a:pt x="117361" y="96359"/>
                </a:lnTo>
                <a:lnTo>
                  <a:pt x="129650" y="98530"/>
                </a:lnTo>
                <a:lnTo>
                  <a:pt x="138795" y="100929"/>
                </a:lnTo>
                <a:lnTo>
                  <a:pt x="151496" y="106135"/>
                </a:lnTo>
                <a:lnTo>
                  <a:pt x="170476" y="114163"/>
                </a:lnTo>
                <a:lnTo>
                  <a:pt x="182206" y="118971"/>
                </a:lnTo>
                <a:lnTo>
                  <a:pt x="193835" y="124082"/>
                </a:lnTo>
                <a:lnTo>
                  <a:pt x="216916" y="134840"/>
                </a:lnTo>
                <a:lnTo>
                  <a:pt x="226500" y="140376"/>
                </a:lnTo>
                <a:lnTo>
                  <a:pt x="234794" y="145971"/>
                </a:lnTo>
                <a:lnTo>
                  <a:pt x="242229" y="151607"/>
                </a:lnTo>
                <a:lnTo>
                  <a:pt x="250043" y="156316"/>
                </a:lnTo>
                <a:lnTo>
                  <a:pt x="258110" y="160408"/>
                </a:lnTo>
                <a:lnTo>
                  <a:pt x="266345" y="164089"/>
                </a:lnTo>
                <a:lnTo>
                  <a:pt x="275645" y="169400"/>
                </a:lnTo>
                <a:lnTo>
                  <a:pt x="285655" y="175798"/>
                </a:lnTo>
                <a:lnTo>
                  <a:pt x="296139" y="182921"/>
                </a:lnTo>
                <a:lnTo>
                  <a:pt x="305033" y="188623"/>
                </a:lnTo>
                <a:lnTo>
                  <a:pt x="312867" y="193376"/>
                </a:lnTo>
                <a:lnTo>
                  <a:pt x="319995" y="197498"/>
                </a:lnTo>
                <a:lnTo>
                  <a:pt x="327604" y="201197"/>
                </a:lnTo>
                <a:lnTo>
                  <a:pt x="335535" y="204617"/>
                </a:lnTo>
                <a:lnTo>
                  <a:pt x="343679" y="207849"/>
                </a:lnTo>
                <a:lnTo>
                  <a:pt x="357809" y="211440"/>
                </a:lnTo>
                <a:lnTo>
                  <a:pt x="370438" y="213988"/>
                </a:lnTo>
                <a:lnTo>
                  <a:pt x="382401" y="218296"/>
                </a:lnTo>
                <a:lnTo>
                  <a:pt x="394068" y="223386"/>
                </a:lnTo>
                <a:lnTo>
                  <a:pt x="404651" y="227870"/>
                </a:lnTo>
                <a:lnTo>
                  <a:pt x="412530" y="229863"/>
                </a:lnTo>
                <a:lnTo>
                  <a:pt x="424286" y="228209"/>
                </a:lnTo>
                <a:lnTo>
                  <a:pt x="462838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4"/>
          <p:cNvSpPr/>
          <p:nvPr/>
        </p:nvSpPr>
        <p:spPr>
          <a:xfrm>
            <a:off x="3551872" y="3394710"/>
            <a:ext cx="462916" cy="367691"/>
          </a:xfrm>
          <a:custGeom>
            <a:avLst/>
            <a:gdLst/>
            <a:ahLst/>
            <a:cxnLst/>
            <a:rect l="0" t="0" r="0" b="0"/>
            <a:pathLst>
              <a:path w="462916" h="367691">
                <a:moveTo>
                  <a:pt x="0" y="0"/>
                </a:moveTo>
                <a:lnTo>
                  <a:pt x="23864" y="23863"/>
                </a:lnTo>
                <a:lnTo>
                  <a:pt x="32102" y="31149"/>
                </a:lnTo>
                <a:lnTo>
                  <a:pt x="63592" y="57701"/>
                </a:lnTo>
                <a:lnTo>
                  <a:pt x="71922" y="65137"/>
                </a:lnTo>
                <a:lnTo>
                  <a:pt x="79381" y="72000"/>
                </a:lnTo>
                <a:lnTo>
                  <a:pt x="87210" y="78479"/>
                </a:lnTo>
                <a:lnTo>
                  <a:pt x="95288" y="84705"/>
                </a:lnTo>
                <a:lnTo>
                  <a:pt x="103530" y="90760"/>
                </a:lnTo>
                <a:lnTo>
                  <a:pt x="115693" y="100511"/>
                </a:lnTo>
                <a:lnTo>
                  <a:pt x="146987" y="126587"/>
                </a:lnTo>
                <a:lnTo>
                  <a:pt x="160856" y="138683"/>
                </a:lnTo>
                <a:lnTo>
                  <a:pt x="183887" y="159744"/>
                </a:lnTo>
                <a:lnTo>
                  <a:pt x="194981" y="169361"/>
                </a:lnTo>
                <a:lnTo>
                  <a:pt x="206187" y="178630"/>
                </a:lnTo>
                <a:lnTo>
                  <a:pt x="217468" y="187666"/>
                </a:lnTo>
                <a:lnTo>
                  <a:pt x="227846" y="196548"/>
                </a:lnTo>
                <a:lnTo>
                  <a:pt x="237623" y="205327"/>
                </a:lnTo>
                <a:lnTo>
                  <a:pt x="246998" y="214037"/>
                </a:lnTo>
                <a:lnTo>
                  <a:pt x="256105" y="221749"/>
                </a:lnTo>
                <a:lnTo>
                  <a:pt x="265034" y="228795"/>
                </a:lnTo>
                <a:lnTo>
                  <a:pt x="304448" y="258342"/>
                </a:lnTo>
                <a:lnTo>
                  <a:pt x="313455" y="265573"/>
                </a:lnTo>
                <a:lnTo>
                  <a:pt x="321365" y="272299"/>
                </a:lnTo>
                <a:lnTo>
                  <a:pt x="328543" y="278687"/>
                </a:lnTo>
                <a:lnTo>
                  <a:pt x="344139" y="293406"/>
                </a:lnTo>
                <a:lnTo>
                  <a:pt x="352298" y="301331"/>
                </a:lnTo>
                <a:lnTo>
                  <a:pt x="363453" y="310425"/>
                </a:lnTo>
                <a:lnTo>
                  <a:pt x="376605" y="320297"/>
                </a:lnTo>
                <a:lnTo>
                  <a:pt x="391087" y="330689"/>
                </a:lnTo>
                <a:lnTo>
                  <a:pt x="401695" y="338569"/>
                </a:lnTo>
                <a:lnTo>
                  <a:pt x="416021" y="349865"/>
                </a:lnTo>
                <a:lnTo>
                  <a:pt x="428103" y="358060"/>
                </a:lnTo>
                <a:lnTo>
                  <a:pt x="438871" y="363925"/>
                </a:lnTo>
                <a:lnTo>
                  <a:pt x="446831" y="366532"/>
                </a:lnTo>
                <a:lnTo>
                  <a:pt x="453544" y="367690"/>
                </a:lnTo>
                <a:lnTo>
                  <a:pt x="462915" y="3600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5"/>
          <p:cNvSpPr/>
          <p:nvPr/>
        </p:nvSpPr>
        <p:spPr>
          <a:xfrm>
            <a:off x="3474720" y="3437572"/>
            <a:ext cx="428626" cy="205741"/>
          </a:xfrm>
          <a:custGeom>
            <a:avLst/>
            <a:gdLst/>
            <a:ahLst/>
            <a:cxnLst/>
            <a:rect l="0" t="0" r="0" b="0"/>
            <a:pathLst>
              <a:path w="428626" h="205741">
                <a:moveTo>
                  <a:pt x="428625" y="0"/>
                </a:moveTo>
                <a:lnTo>
                  <a:pt x="410421" y="9102"/>
                </a:lnTo>
                <a:lnTo>
                  <a:pt x="403154" y="13688"/>
                </a:lnTo>
                <a:lnTo>
                  <a:pt x="396404" y="18650"/>
                </a:lnTo>
                <a:lnTo>
                  <a:pt x="389999" y="23864"/>
                </a:lnTo>
                <a:lnTo>
                  <a:pt x="383825" y="28292"/>
                </a:lnTo>
                <a:lnTo>
                  <a:pt x="377802" y="32196"/>
                </a:lnTo>
                <a:lnTo>
                  <a:pt x="371883" y="35752"/>
                </a:lnTo>
                <a:lnTo>
                  <a:pt x="363174" y="41932"/>
                </a:lnTo>
                <a:lnTo>
                  <a:pt x="340798" y="58959"/>
                </a:lnTo>
                <a:lnTo>
                  <a:pt x="329116" y="65976"/>
                </a:lnTo>
                <a:lnTo>
                  <a:pt x="317519" y="71607"/>
                </a:lnTo>
                <a:lnTo>
                  <a:pt x="305976" y="76313"/>
                </a:lnTo>
                <a:lnTo>
                  <a:pt x="294472" y="81355"/>
                </a:lnTo>
                <a:lnTo>
                  <a:pt x="271529" y="92038"/>
                </a:lnTo>
                <a:lnTo>
                  <a:pt x="237191" y="108762"/>
                </a:lnTo>
                <a:lnTo>
                  <a:pt x="225755" y="113466"/>
                </a:lnTo>
                <a:lnTo>
                  <a:pt x="214321" y="117554"/>
                </a:lnTo>
                <a:lnTo>
                  <a:pt x="202888" y="121232"/>
                </a:lnTo>
                <a:lnTo>
                  <a:pt x="192408" y="125589"/>
                </a:lnTo>
                <a:lnTo>
                  <a:pt x="182565" y="130398"/>
                </a:lnTo>
                <a:lnTo>
                  <a:pt x="173145" y="135510"/>
                </a:lnTo>
                <a:lnTo>
                  <a:pt x="114379" y="165458"/>
                </a:lnTo>
                <a:lnTo>
                  <a:pt x="96255" y="174123"/>
                </a:lnTo>
                <a:lnTo>
                  <a:pt x="81315" y="180852"/>
                </a:lnTo>
                <a:lnTo>
                  <a:pt x="58047" y="190869"/>
                </a:lnTo>
                <a:lnTo>
                  <a:pt x="41356" y="198495"/>
                </a:lnTo>
                <a:lnTo>
                  <a:pt x="34238" y="200910"/>
                </a:lnTo>
                <a:lnTo>
                  <a:pt x="21249" y="203594"/>
                </a:lnTo>
                <a:lnTo>
                  <a:pt x="11666" y="20478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6"/>
          <p:cNvSpPr/>
          <p:nvPr/>
        </p:nvSpPr>
        <p:spPr>
          <a:xfrm>
            <a:off x="4169092" y="3489360"/>
            <a:ext cx="531496" cy="33938"/>
          </a:xfrm>
          <a:custGeom>
            <a:avLst/>
            <a:gdLst/>
            <a:ahLst/>
            <a:cxnLst/>
            <a:rect l="0" t="0" r="0" b="0"/>
            <a:pathLst>
              <a:path w="531496" h="33938">
                <a:moveTo>
                  <a:pt x="0" y="8219"/>
                </a:moveTo>
                <a:lnTo>
                  <a:pt x="22754" y="3669"/>
                </a:lnTo>
                <a:lnTo>
                  <a:pt x="32314" y="2328"/>
                </a:lnTo>
                <a:lnTo>
                  <a:pt x="41545" y="1435"/>
                </a:lnTo>
                <a:lnTo>
                  <a:pt x="50557" y="839"/>
                </a:lnTo>
                <a:lnTo>
                  <a:pt x="60375" y="442"/>
                </a:lnTo>
                <a:lnTo>
                  <a:pt x="81443" y="0"/>
                </a:lnTo>
                <a:lnTo>
                  <a:pt x="96205" y="835"/>
                </a:lnTo>
                <a:lnTo>
                  <a:pt x="113667" y="2344"/>
                </a:lnTo>
                <a:lnTo>
                  <a:pt x="132928" y="4303"/>
                </a:lnTo>
                <a:lnTo>
                  <a:pt x="264594" y="20181"/>
                </a:lnTo>
                <a:lnTo>
                  <a:pt x="337942" y="27188"/>
                </a:lnTo>
                <a:lnTo>
                  <a:pt x="388957" y="30938"/>
                </a:lnTo>
                <a:lnTo>
                  <a:pt x="407894" y="31938"/>
                </a:lnTo>
                <a:lnTo>
                  <a:pt x="449257" y="33049"/>
                </a:lnTo>
                <a:lnTo>
                  <a:pt x="531495" y="339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7"/>
          <p:cNvSpPr/>
          <p:nvPr/>
        </p:nvSpPr>
        <p:spPr>
          <a:xfrm>
            <a:off x="4392684" y="3368992"/>
            <a:ext cx="33584" cy="360046"/>
          </a:xfrm>
          <a:custGeom>
            <a:avLst/>
            <a:gdLst/>
            <a:ahLst/>
            <a:cxnLst/>
            <a:rect l="0" t="0" r="0" b="0"/>
            <a:pathLst>
              <a:path w="33584" h="360046">
                <a:moveTo>
                  <a:pt x="33583" y="0"/>
                </a:moveTo>
                <a:lnTo>
                  <a:pt x="29032" y="9102"/>
                </a:lnTo>
                <a:lnTo>
                  <a:pt x="26739" y="12735"/>
                </a:lnTo>
                <a:lnTo>
                  <a:pt x="24258" y="16111"/>
                </a:lnTo>
                <a:lnTo>
                  <a:pt x="21651" y="19313"/>
                </a:lnTo>
                <a:lnTo>
                  <a:pt x="19914" y="23353"/>
                </a:lnTo>
                <a:lnTo>
                  <a:pt x="18755" y="27951"/>
                </a:lnTo>
                <a:lnTo>
                  <a:pt x="17983" y="32922"/>
                </a:lnTo>
                <a:lnTo>
                  <a:pt x="17468" y="47665"/>
                </a:lnTo>
                <a:lnTo>
                  <a:pt x="16498" y="162720"/>
                </a:lnTo>
                <a:lnTo>
                  <a:pt x="16478" y="174202"/>
                </a:lnTo>
                <a:lnTo>
                  <a:pt x="14560" y="191382"/>
                </a:lnTo>
                <a:lnTo>
                  <a:pt x="11376" y="212361"/>
                </a:lnTo>
                <a:lnTo>
                  <a:pt x="7348" y="235872"/>
                </a:lnTo>
                <a:lnTo>
                  <a:pt x="4663" y="253450"/>
                </a:lnTo>
                <a:lnTo>
                  <a:pt x="2874" y="267074"/>
                </a:lnTo>
                <a:lnTo>
                  <a:pt x="1680" y="278062"/>
                </a:lnTo>
                <a:lnTo>
                  <a:pt x="884" y="293007"/>
                </a:lnTo>
                <a:lnTo>
                  <a:pt x="0" y="329933"/>
                </a:lnTo>
                <a:lnTo>
                  <a:pt x="717" y="341875"/>
                </a:lnTo>
                <a:lnTo>
                  <a:pt x="2147" y="348884"/>
                </a:lnTo>
                <a:lnTo>
                  <a:pt x="7866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78"/>
          <p:cNvSpPr/>
          <p:nvPr/>
        </p:nvSpPr>
        <p:spPr>
          <a:xfrm>
            <a:off x="4692015" y="3197692"/>
            <a:ext cx="725358" cy="522774"/>
          </a:xfrm>
          <a:custGeom>
            <a:avLst/>
            <a:gdLst/>
            <a:ahLst/>
            <a:cxnLst/>
            <a:rect l="0" t="0" r="0" b="0"/>
            <a:pathLst>
              <a:path w="725358" h="522774">
                <a:moveTo>
                  <a:pt x="0" y="145583"/>
                </a:moveTo>
                <a:lnTo>
                  <a:pt x="4551" y="131930"/>
                </a:lnTo>
                <a:lnTo>
                  <a:pt x="9324" y="122687"/>
                </a:lnTo>
                <a:lnTo>
                  <a:pt x="19908" y="109589"/>
                </a:lnTo>
                <a:lnTo>
                  <a:pt x="35108" y="93643"/>
                </a:lnTo>
                <a:lnTo>
                  <a:pt x="47989" y="81541"/>
                </a:lnTo>
                <a:lnTo>
                  <a:pt x="74755" y="59615"/>
                </a:lnTo>
                <a:lnTo>
                  <a:pt x="89104" y="46732"/>
                </a:lnTo>
                <a:lnTo>
                  <a:pt x="104372" y="37196"/>
                </a:lnTo>
                <a:lnTo>
                  <a:pt x="151033" y="14316"/>
                </a:lnTo>
                <a:lnTo>
                  <a:pt x="161649" y="11399"/>
                </a:lnTo>
                <a:lnTo>
                  <a:pt x="175393" y="8502"/>
                </a:lnTo>
                <a:lnTo>
                  <a:pt x="191224" y="5618"/>
                </a:lnTo>
                <a:lnTo>
                  <a:pt x="204635" y="3695"/>
                </a:lnTo>
                <a:lnTo>
                  <a:pt x="227156" y="1559"/>
                </a:lnTo>
                <a:lnTo>
                  <a:pt x="244150" y="610"/>
                </a:lnTo>
                <a:lnTo>
                  <a:pt x="264428" y="75"/>
                </a:lnTo>
                <a:lnTo>
                  <a:pt x="270583" y="0"/>
                </a:lnTo>
                <a:lnTo>
                  <a:pt x="282501" y="2457"/>
                </a:lnTo>
                <a:lnTo>
                  <a:pt x="299921" y="9195"/>
                </a:lnTo>
                <a:lnTo>
                  <a:pt x="317148" y="17224"/>
                </a:lnTo>
                <a:lnTo>
                  <a:pt x="328597" y="23764"/>
                </a:lnTo>
                <a:lnTo>
                  <a:pt x="340035" y="33021"/>
                </a:lnTo>
                <a:lnTo>
                  <a:pt x="348929" y="43485"/>
                </a:lnTo>
                <a:lnTo>
                  <a:pt x="366951" y="70276"/>
                </a:lnTo>
                <a:lnTo>
                  <a:pt x="372639" y="86395"/>
                </a:lnTo>
                <a:lnTo>
                  <a:pt x="375167" y="102132"/>
                </a:lnTo>
                <a:lnTo>
                  <a:pt x="376291" y="115476"/>
                </a:lnTo>
                <a:lnTo>
                  <a:pt x="376790" y="127757"/>
                </a:lnTo>
                <a:lnTo>
                  <a:pt x="376923" y="133699"/>
                </a:lnTo>
                <a:lnTo>
                  <a:pt x="374531" y="145381"/>
                </a:lnTo>
                <a:lnTo>
                  <a:pt x="365234" y="172954"/>
                </a:lnTo>
                <a:lnTo>
                  <a:pt x="357271" y="186640"/>
                </a:lnTo>
                <a:lnTo>
                  <a:pt x="345477" y="201930"/>
                </a:lnTo>
                <a:lnTo>
                  <a:pt x="327535" y="224601"/>
                </a:lnTo>
                <a:lnTo>
                  <a:pt x="318369" y="234457"/>
                </a:lnTo>
                <a:lnTo>
                  <a:pt x="300565" y="250487"/>
                </a:lnTo>
                <a:lnTo>
                  <a:pt x="285667" y="263962"/>
                </a:lnTo>
                <a:lnTo>
                  <a:pt x="279027" y="270222"/>
                </a:lnTo>
                <a:lnTo>
                  <a:pt x="208135" y="333669"/>
                </a:lnTo>
                <a:lnTo>
                  <a:pt x="189659" y="351097"/>
                </a:lnTo>
                <a:lnTo>
                  <a:pt x="150423" y="389604"/>
                </a:lnTo>
                <a:lnTo>
                  <a:pt x="132895" y="404532"/>
                </a:lnTo>
                <a:lnTo>
                  <a:pt x="115262" y="419739"/>
                </a:lnTo>
                <a:lnTo>
                  <a:pt x="104250" y="432847"/>
                </a:lnTo>
                <a:lnTo>
                  <a:pt x="96181" y="447563"/>
                </a:lnTo>
                <a:lnTo>
                  <a:pt x="92696" y="455488"/>
                </a:lnTo>
                <a:lnTo>
                  <a:pt x="91324" y="462676"/>
                </a:lnTo>
                <a:lnTo>
                  <a:pt x="92341" y="475743"/>
                </a:lnTo>
                <a:lnTo>
                  <a:pt x="95967" y="485361"/>
                </a:lnTo>
                <a:lnTo>
                  <a:pt x="98268" y="489259"/>
                </a:lnTo>
                <a:lnTo>
                  <a:pt x="100755" y="491857"/>
                </a:lnTo>
                <a:lnTo>
                  <a:pt x="103364" y="493590"/>
                </a:lnTo>
                <a:lnTo>
                  <a:pt x="106057" y="494745"/>
                </a:lnTo>
                <a:lnTo>
                  <a:pt x="134463" y="499291"/>
                </a:lnTo>
                <a:lnTo>
                  <a:pt x="153106" y="502811"/>
                </a:lnTo>
                <a:lnTo>
                  <a:pt x="170917" y="504376"/>
                </a:lnTo>
                <a:lnTo>
                  <a:pt x="182525" y="504793"/>
                </a:lnTo>
                <a:lnTo>
                  <a:pt x="210662" y="505257"/>
                </a:lnTo>
                <a:lnTo>
                  <a:pt x="228071" y="504428"/>
                </a:lnTo>
                <a:lnTo>
                  <a:pt x="247297" y="502923"/>
                </a:lnTo>
                <a:lnTo>
                  <a:pt x="267735" y="500967"/>
                </a:lnTo>
                <a:lnTo>
                  <a:pt x="297552" y="500615"/>
                </a:lnTo>
                <a:lnTo>
                  <a:pt x="333623" y="501334"/>
                </a:lnTo>
                <a:lnTo>
                  <a:pt x="608221" y="512036"/>
                </a:lnTo>
                <a:lnTo>
                  <a:pt x="723368" y="514010"/>
                </a:lnTo>
                <a:lnTo>
                  <a:pt x="725133" y="514074"/>
                </a:lnTo>
                <a:lnTo>
                  <a:pt x="725357" y="515068"/>
                </a:lnTo>
                <a:lnTo>
                  <a:pt x="724553" y="516684"/>
                </a:lnTo>
                <a:lnTo>
                  <a:pt x="720089" y="5227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72"/>
          <p:cNvSpPr/>
          <p:nvPr/>
        </p:nvSpPr>
        <p:spPr>
          <a:xfrm>
            <a:off x="1623195" y="1581768"/>
            <a:ext cx="522788" cy="655655"/>
          </a:xfrm>
          <a:custGeom>
            <a:avLst/>
            <a:gdLst/>
            <a:ahLst/>
            <a:cxnLst/>
            <a:rect l="0" t="0" r="0" b="0"/>
            <a:pathLst>
              <a:path w="522788" h="655655">
                <a:moveTo>
                  <a:pt x="17009" y="12717"/>
                </a:moveTo>
                <a:lnTo>
                  <a:pt x="17009" y="8166"/>
                </a:lnTo>
                <a:lnTo>
                  <a:pt x="16057" y="5873"/>
                </a:lnTo>
                <a:lnTo>
                  <a:pt x="12459" y="785"/>
                </a:lnTo>
                <a:lnTo>
                  <a:pt x="10165" y="0"/>
                </a:lnTo>
                <a:lnTo>
                  <a:pt x="7684" y="429"/>
                </a:lnTo>
                <a:lnTo>
                  <a:pt x="1409" y="3410"/>
                </a:lnTo>
                <a:lnTo>
                  <a:pt x="551" y="8898"/>
                </a:lnTo>
                <a:lnTo>
                  <a:pt x="0" y="23392"/>
                </a:lnTo>
                <a:lnTo>
                  <a:pt x="907" y="26501"/>
                </a:lnTo>
                <a:lnTo>
                  <a:pt x="7688" y="39238"/>
                </a:lnTo>
                <a:lnTo>
                  <a:pt x="16359" y="59429"/>
                </a:lnTo>
                <a:lnTo>
                  <a:pt x="27400" y="79368"/>
                </a:lnTo>
                <a:lnTo>
                  <a:pt x="31152" y="90282"/>
                </a:lnTo>
                <a:lnTo>
                  <a:pt x="33773" y="101482"/>
                </a:lnTo>
                <a:lnTo>
                  <a:pt x="38112" y="112811"/>
                </a:lnTo>
                <a:lnTo>
                  <a:pt x="41555" y="117546"/>
                </a:lnTo>
                <a:lnTo>
                  <a:pt x="54551" y="129714"/>
                </a:lnTo>
                <a:lnTo>
                  <a:pt x="66762" y="146866"/>
                </a:lnTo>
                <a:lnTo>
                  <a:pt x="80079" y="165049"/>
                </a:lnTo>
                <a:lnTo>
                  <a:pt x="178360" y="292321"/>
                </a:lnTo>
                <a:lnTo>
                  <a:pt x="187441" y="304847"/>
                </a:lnTo>
                <a:lnTo>
                  <a:pt x="199211" y="319865"/>
                </a:lnTo>
                <a:lnTo>
                  <a:pt x="239270" y="369048"/>
                </a:lnTo>
                <a:lnTo>
                  <a:pt x="249003" y="381716"/>
                </a:lnTo>
                <a:lnTo>
                  <a:pt x="257397" y="393018"/>
                </a:lnTo>
                <a:lnTo>
                  <a:pt x="271803" y="410657"/>
                </a:lnTo>
                <a:lnTo>
                  <a:pt x="314777" y="460257"/>
                </a:lnTo>
                <a:lnTo>
                  <a:pt x="326964" y="473002"/>
                </a:lnTo>
                <a:lnTo>
                  <a:pt x="337946" y="483404"/>
                </a:lnTo>
                <a:lnTo>
                  <a:pt x="348125" y="492243"/>
                </a:lnTo>
                <a:lnTo>
                  <a:pt x="364514" y="507144"/>
                </a:lnTo>
                <a:lnTo>
                  <a:pt x="377196" y="520117"/>
                </a:lnTo>
                <a:lnTo>
                  <a:pt x="390643" y="538131"/>
                </a:lnTo>
                <a:lnTo>
                  <a:pt x="406269" y="555533"/>
                </a:lnTo>
                <a:lnTo>
                  <a:pt x="422964" y="572754"/>
                </a:lnTo>
                <a:lnTo>
                  <a:pt x="434289" y="584202"/>
                </a:lnTo>
                <a:lnTo>
                  <a:pt x="445672" y="593100"/>
                </a:lnTo>
                <a:lnTo>
                  <a:pt x="486705" y="620226"/>
                </a:lnTo>
                <a:lnTo>
                  <a:pt x="497780" y="628225"/>
                </a:lnTo>
                <a:lnTo>
                  <a:pt x="507068" y="635463"/>
                </a:lnTo>
                <a:lnTo>
                  <a:pt x="519611" y="646681"/>
                </a:lnTo>
                <a:lnTo>
                  <a:pt x="521622" y="649672"/>
                </a:lnTo>
                <a:lnTo>
                  <a:pt x="522787" y="6556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73"/>
          <p:cNvSpPr/>
          <p:nvPr/>
        </p:nvSpPr>
        <p:spPr>
          <a:xfrm>
            <a:off x="1494472" y="1680210"/>
            <a:ext cx="557213" cy="591503"/>
          </a:xfrm>
          <a:custGeom>
            <a:avLst/>
            <a:gdLst/>
            <a:ahLst/>
            <a:cxnLst/>
            <a:rect l="0" t="0" r="0" b="0"/>
            <a:pathLst>
              <a:path w="557213" h="591503">
                <a:moveTo>
                  <a:pt x="557212" y="0"/>
                </a:moveTo>
                <a:lnTo>
                  <a:pt x="543560" y="0"/>
                </a:lnTo>
                <a:lnTo>
                  <a:pt x="539538" y="952"/>
                </a:lnTo>
                <a:lnTo>
                  <a:pt x="536857" y="2540"/>
                </a:lnTo>
                <a:lnTo>
                  <a:pt x="535070" y="4550"/>
                </a:lnTo>
                <a:lnTo>
                  <a:pt x="519466" y="15574"/>
                </a:lnTo>
                <a:lnTo>
                  <a:pt x="506223" y="32568"/>
                </a:lnTo>
                <a:lnTo>
                  <a:pt x="497403" y="43049"/>
                </a:lnTo>
                <a:lnTo>
                  <a:pt x="480783" y="63583"/>
                </a:lnTo>
                <a:lnTo>
                  <a:pt x="465776" y="80964"/>
                </a:lnTo>
                <a:lnTo>
                  <a:pt x="452757" y="95991"/>
                </a:lnTo>
                <a:lnTo>
                  <a:pt x="440620" y="112195"/>
                </a:lnTo>
                <a:lnTo>
                  <a:pt x="426336" y="128922"/>
                </a:lnTo>
                <a:lnTo>
                  <a:pt x="410463" y="145881"/>
                </a:lnTo>
                <a:lnTo>
                  <a:pt x="393883" y="162943"/>
                </a:lnTo>
                <a:lnTo>
                  <a:pt x="385461" y="172446"/>
                </a:lnTo>
                <a:lnTo>
                  <a:pt x="376989" y="182591"/>
                </a:lnTo>
                <a:lnTo>
                  <a:pt x="368484" y="193165"/>
                </a:lnTo>
                <a:lnTo>
                  <a:pt x="359956" y="203071"/>
                </a:lnTo>
                <a:lnTo>
                  <a:pt x="351413" y="212533"/>
                </a:lnTo>
                <a:lnTo>
                  <a:pt x="334301" y="230666"/>
                </a:lnTo>
                <a:lnTo>
                  <a:pt x="317171" y="248251"/>
                </a:lnTo>
                <a:lnTo>
                  <a:pt x="292412" y="275751"/>
                </a:lnTo>
                <a:lnTo>
                  <a:pt x="248883" y="326179"/>
                </a:lnTo>
                <a:lnTo>
                  <a:pt x="186957" y="398969"/>
                </a:lnTo>
                <a:lnTo>
                  <a:pt x="173216" y="414569"/>
                </a:lnTo>
                <a:lnTo>
                  <a:pt x="150327" y="439523"/>
                </a:lnTo>
                <a:lnTo>
                  <a:pt x="112275" y="478738"/>
                </a:lnTo>
                <a:lnTo>
                  <a:pt x="101520" y="490608"/>
                </a:lnTo>
                <a:lnTo>
                  <a:pt x="92445" y="501380"/>
                </a:lnTo>
                <a:lnTo>
                  <a:pt x="84490" y="511418"/>
                </a:lnTo>
                <a:lnTo>
                  <a:pt x="70571" y="527652"/>
                </a:lnTo>
                <a:lnTo>
                  <a:pt x="58035" y="540264"/>
                </a:lnTo>
                <a:lnTo>
                  <a:pt x="41220" y="553672"/>
                </a:lnTo>
                <a:lnTo>
                  <a:pt x="26522" y="572247"/>
                </a:lnTo>
                <a:lnTo>
                  <a:pt x="14843" y="584844"/>
                </a:lnTo>
                <a:lnTo>
                  <a:pt x="0" y="5915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74"/>
          <p:cNvSpPr/>
          <p:nvPr/>
        </p:nvSpPr>
        <p:spPr>
          <a:xfrm>
            <a:off x="2576012" y="1491615"/>
            <a:ext cx="324351" cy="3934778"/>
          </a:xfrm>
          <a:custGeom>
            <a:avLst/>
            <a:gdLst/>
            <a:ahLst/>
            <a:cxnLst/>
            <a:rect l="0" t="0" r="0" b="0"/>
            <a:pathLst>
              <a:path w="324351" h="3934778">
                <a:moveTo>
                  <a:pt x="75747" y="0"/>
                </a:moveTo>
                <a:lnTo>
                  <a:pt x="75747" y="23863"/>
                </a:lnTo>
                <a:lnTo>
                  <a:pt x="76700" y="28291"/>
                </a:lnTo>
                <a:lnTo>
                  <a:pt x="81639" y="40026"/>
                </a:lnTo>
                <a:lnTo>
                  <a:pt x="83526" y="57050"/>
                </a:lnTo>
                <a:lnTo>
                  <a:pt x="84289" y="121035"/>
                </a:lnTo>
                <a:lnTo>
                  <a:pt x="81766" y="135073"/>
                </a:lnTo>
                <a:lnTo>
                  <a:pt x="79760" y="141484"/>
                </a:lnTo>
                <a:lnTo>
                  <a:pt x="69138" y="239963"/>
                </a:lnTo>
                <a:lnTo>
                  <a:pt x="60966" y="349130"/>
                </a:lnTo>
                <a:lnTo>
                  <a:pt x="59303" y="432693"/>
                </a:lnTo>
                <a:lnTo>
                  <a:pt x="57009" y="517110"/>
                </a:lnTo>
                <a:lnTo>
                  <a:pt x="49639" y="605429"/>
                </a:lnTo>
                <a:lnTo>
                  <a:pt x="39331" y="713527"/>
                </a:lnTo>
                <a:lnTo>
                  <a:pt x="28267" y="801167"/>
                </a:lnTo>
                <a:lnTo>
                  <a:pt x="24833" y="883672"/>
                </a:lnTo>
                <a:lnTo>
                  <a:pt x="1756" y="1410728"/>
                </a:lnTo>
                <a:lnTo>
                  <a:pt x="0" y="1506782"/>
                </a:lnTo>
                <a:lnTo>
                  <a:pt x="3562" y="1629141"/>
                </a:lnTo>
                <a:lnTo>
                  <a:pt x="9233" y="1751766"/>
                </a:lnTo>
                <a:lnTo>
                  <a:pt x="19005" y="1852142"/>
                </a:lnTo>
                <a:lnTo>
                  <a:pt x="85466" y="2488397"/>
                </a:lnTo>
                <a:lnTo>
                  <a:pt x="105149" y="2651346"/>
                </a:lnTo>
                <a:lnTo>
                  <a:pt x="114198" y="2725720"/>
                </a:lnTo>
                <a:lnTo>
                  <a:pt x="122580" y="2826435"/>
                </a:lnTo>
                <a:lnTo>
                  <a:pt x="134070" y="2915463"/>
                </a:lnTo>
                <a:lnTo>
                  <a:pt x="154595" y="3051270"/>
                </a:lnTo>
                <a:lnTo>
                  <a:pt x="181445" y="3214450"/>
                </a:lnTo>
                <a:lnTo>
                  <a:pt x="198617" y="3361822"/>
                </a:lnTo>
                <a:lnTo>
                  <a:pt x="229946" y="3527523"/>
                </a:lnTo>
                <a:lnTo>
                  <a:pt x="240459" y="3575644"/>
                </a:lnTo>
                <a:lnTo>
                  <a:pt x="249372" y="3611535"/>
                </a:lnTo>
                <a:lnTo>
                  <a:pt x="257220" y="3639272"/>
                </a:lnTo>
                <a:lnTo>
                  <a:pt x="264357" y="3668242"/>
                </a:lnTo>
                <a:lnTo>
                  <a:pt x="277366" y="3728369"/>
                </a:lnTo>
                <a:lnTo>
                  <a:pt x="286958" y="3779858"/>
                </a:lnTo>
                <a:lnTo>
                  <a:pt x="295349" y="3822109"/>
                </a:lnTo>
                <a:lnTo>
                  <a:pt x="308878" y="3865411"/>
                </a:lnTo>
                <a:lnTo>
                  <a:pt x="324350" y="3934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75"/>
          <p:cNvSpPr/>
          <p:nvPr/>
        </p:nvSpPr>
        <p:spPr>
          <a:xfrm>
            <a:off x="2986096" y="1710536"/>
            <a:ext cx="501104" cy="629691"/>
          </a:xfrm>
          <a:custGeom>
            <a:avLst/>
            <a:gdLst/>
            <a:ahLst/>
            <a:cxnLst/>
            <a:rect l="0" t="0" r="0" b="0"/>
            <a:pathLst>
              <a:path w="501104" h="629691">
                <a:moveTo>
                  <a:pt x="17136" y="38253"/>
                </a:moveTo>
                <a:lnTo>
                  <a:pt x="11245" y="56880"/>
                </a:lnTo>
                <a:lnTo>
                  <a:pt x="9358" y="69384"/>
                </a:lnTo>
                <a:lnTo>
                  <a:pt x="8799" y="84731"/>
                </a:lnTo>
                <a:lnTo>
                  <a:pt x="8668" y="95740"/>
                </a:lnTo>
                <a:lnTo>
                  <a:pt x="6070" y="106983"/>
                </a:lnTo>
                <a:lnTo>
                  <a:pt x="2693" y="118330"/>
                </a:lnTo>
                <a:lnTo>
                  <a:pt x="792" y="135428"/>
                </a:lnTo>
                <a:lnTo>
                  <a:pt x="228" y="153512"/>
                </a:lnTo>
                <a:lnTo>
                  <a:pt x="0" y="240568"/>
                </a:lnTo>
                <a:lnTo>
                  <a:pt x="2535" y="257076"/>
                </a:lnTo>
                <a:lnTo>
                  <a:pt x="6837" y="270763"/>
                </a:lnTo>
                <a:lnTo>
                  <a:pt x="14614" y="289179"/>
                </a:lnTo>
                <a:lnTo>
                  <a:pt x="23903" y="306700"/>
                </a:lnTo>
                <a:lnTo>
                  <a:pt x="37344" y="323004"/>
                </a:lnTo>
                <a:lnTo>
                  <a:pt x="44532" y="330862"/>
                </a:lnTo>
                <a:lnTo>
                  <a:pt x="58485" y="340641"/>
                </a:lnTo>
                <a:lnTo>
                  <a:pt x="69169" y="346638"/>
                </a:lnTo>
                <a:lnTo>
                  <a:pt x="74684" y="349571"/>
                </a:lnTo>
                <a:lnTo>
                  <a:pt x="85893" y="352829"/>
                </a:lnTo>
                <a:lnTo>
                  <a:pt x="91549" y="353698"/>
                </a:lnTo>
                <a:lnTo>
                  <a:pt x="105454" y="352124"/>
                </a:lnTo>
                <a:lnTo>
                  <a:pt x="120206" y="349201"/>
                </a:lnTo>
                <a:lnTo>
                  <a:pt x="133112" y="347903"/>
                </a:lnTo>
                <a:lnTo>
                  <a:pt x="147738" y="344785"/>
                </a:lnTo>
                <a:lnTo>
                  <a:pt x="161859" y="340225"/>
                </a:lnTo>
                <a:lnTo>
                  <a:pt x="177069" y="331350"/>
                </a:lnTo>
                <a:lnTo>
                  <a:pt x="191087" y="322189"/>
                </a:lnTo>
                <a:lnTo>
                  <a:pt x="204303" y="311767"/>
                </a:lnTo>
                <a:lnTo>
                  <a:pt x="217479" y="300785"/>
                </a:lnTo>
                <a:lnTo>
                  <a:pt x="232860" y="289554"/>
                </a:lnTo>
                <a:lnTo>
                  <a:pt x="241914" y="281035"/>
                </a:lnTo>
                <a:lnTo>
                  <a:pt x="251761" y="270593"/>
                </a:lnTo>
                <a:lnTo>
                  <a:pt x="273813" y="245338"/>
                </a:lnTo>
                <a:lnTo>
                  <a:pt x="299490" y="215064"/>
                </a:lnTo>
                <a:lnTo>
                  <a:pt x="309195" y="202799"/>
                </a:lnTo>
                <a:lnTo>
                  <a:pt x="322517" y="184092"/>
                </a:lnTo>
                <a:lnTo>
                  <a:pt x="328356" y="172627"/>
                </a:lnTo>
                <a:lnTo>
                  <a:pt x="334154" y="159268"/>
                </a:lnTo>
                <a:lnTo>
                  <a:pt x="339923" y="144648"/>
                </a:lnTo>
                <a:lnTo>
                  <a:pt x="345675" y="126328"/>
                </a:lnTo>
                <a:lnTo>
                  <a:pt x="351415" y="105542"/>
                </a:lnTo>
                <a:lnTo>
                  <a:pt x="361919" y="65302"/>
                </a:lnTo>
                <a:lnTo>
                  <a:pt x="369763" y="37893"/>
                </a:lnTo>
                <a:lnTo>
                  <a:pt x="376424" y="18726"/>
                </a:lnTo>
                <a:lnTo>
                  <a:pt x="383911" y="0"/>
                </a:lnTo>
                <a:lnTo>
                  <a:pt x="385478" y="369"/>
                </a:lnTo>
                <a:lnTo>
                  <a:pt x="387475" y="2520"/>
                </a:lnTo>
                <a:lnTo>
                  <a:pt x="389758" y="5859"/>
                </a:lnTo>
                <a:lnTo>
                  <a:pt x="392296" y="12108"/>
                </a:lnTo>
                <a:lnTo>
                  <a:pt x="393424" y="19013"/>
                </a:lnTo>
                <a:lnTo>
                  <a:pt x="393925" y="28432"/>
                </a:lnTo>
                <a:lnTo>
                  <a:pt x="396916" y="39326"/>
                </a:lnTo>
                <a:lnTo>
                  <a:pt x="401768" y="54208"/>
                </a:lnTo>
                <a:lnTo>
                  <a:pt x="420984" y="110091"/>
                </a:lnTo>
                <a:lnTo>
                  <a:pt x="424481" y="123293"/>
                </a:lnTo>
                <a:lnTo>
                  <a:pt x="427764" y="137809"/>
                </a:lnTo>
                <a:lnTo>
                  <a:pt x="430905" y="153201"/>
                </a:lnTo>
                <a:lnTo>
                  <a:pt x="438715" y="182513"/>
                </a:lnTo>
                <a:lnTo>
                  <a:pt x="490024" y="360757"/>
                </a:lnTo>
                <a:lnTo>
                  <a:pt x="495272" y="383748"/>
                </a:lnTo>
                <a:lnTo>
                  <a:pt x="498771" y="403839"/>
                </a:lnTo>
                <a:lnTo>
                  <a:pt x="501103" y="421994"/>
                </a:lnTo>
                <a:lnTo>
                  <a:pt x="500753" y="438861"/>
                </a:lnTo>
                <a:lnTo>
                  <a:pt x="498615" y="454868"/>
                </a:lnTo>
                <a:lnTo>
                  <a:pt x="495285" y="470301"/>
                </a:lnTo>
                <a:lnTo>
                  <a:pt x="492112" y="483448"/>
                </a:lnTo>
                <a:lnTo>
                  <a:pt x="489044" y="495070"/>
                </a:lnTo>
                <a:lnTo>
                  <a:pt x="482143" y="514651"/>
                </a:lnTo>
                <a:lnTo>
                  <a:pt x="472726" y="529703"/>
                </a:lnTo>
                <a:lnTo>
                  <a:pt x="462190" y="542743"/>
                </a:lnTo>
                <a:lnTo>
                  <a:pt x="448089" y="560794"/>
                </a:lnTo>
                <a:lnTo>
                  <a:pt x="435338" y="578208"/>
                </a:lnTo>
                <a:lnTo>
                  <a:pt x="430240" y="583961"/>
                </a:lnTo>
                <a:lnTo>
                  <a:pt x="422079" y="590653"/>
                </a:lnTo>
                <a:lnTo>
                  <a:pt x="411876" y="597973"/>
                </a:lnTo>
                <a:lnTo>
                  <a:pt x="400310" y="605710"/>
                </a:lnTo>
                <a:lnTo>
                  <a:pt x="389743" y="611820"/>
                </a:lnTo>
                <a:lnTo>
                  <a:pt x="379841" y="616846"/>
                </a:lnTo>
                <a:lnTo>
                  <a:pt x="370382" y="621149"/>
                </a:lnTo>
                <a:lnTo>
                  <a:pt x="357332" y="625931"/>
                </a:lnTo>
                <a:lnTo>
                  <a:pt x="347404" y="628056"/>
                </a:lnTo>
                <a:lnTo>
                  <a:pt x="336642" y="629001"/>
                </a:lnTo>
                <a:lnTo>
                  <a:pt x="325509" y="629420"/>
                </a:lnTo>
                <a:lnTo>
                  <a:pt x="302839" y="629690"/>
                </a:lnTo>
                <a:lnTo>
                  <a:pt x="299045" y="628759"/>
                </a:lnTo>
                <a:lnTo>
                  <a:pt x="296515" y="627187"/>
                </a:lnTo>
                <a:lnTo>
                  <a:pt x="294829" y="625186"/>
                </a:lnTo>
                <a:lnTo>
                  <a:pt x="292752" y="623852"/>
                </a:lnTo>
                <a:lnTo>
                  <a:pt x="287904" y="622369"/>
                </a:lnTo>
                <a:lnTo>
                  <a:pt x="285278" y="620069"/>
                </a:lnTo>
                <a:lnTo>
                  <a:pt x="274311" y="6040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6"/>
          <p:cNvSpPr/>
          <p:nvPr/>
        </p:nvSpPr>
        <p:spPr>
          <a:xfrm>
            <a:off x="1425892" y="2468890"/>
            <a:ext cx="2640331" cy="85716"/>
          </a:xfrm>
          <a:custGeom>
            <a:avLst/>
            <a:gdLst/>
            <a:ahLst/>
            <a:cxnLst/>
            <a:rect l="0" t="0" r="0" b="0"/>
            <a:pathLst>
              <a:path w="2640331" h="85716">
                <a:moveTo>
                  <a:pt x="0" y="85715"/>
                </a:moveTo>
                <a:lnTo>
                  <a:pt x="141522" y="85715"/>
                </a:lnTo>
                <a:lnTo>
                  <a:pt x="161006" y="83174"/>
                </a:lnTo>
                <a:lnTo>
                  <a:pt x="170202" y="81164"/>
                </a:lnTo>
                <a:lnTo>
                  <a:pt x="193120" y="78929"/>
                </a:lnTo>
                <a:lnTo>
                  <a:pt x="219181" y="76984"/>
                </a:lnTo>
                <a:lnTo>
                  <a:pt x="232799" y="75132"/>
                </a:lnTo>
                <a:lnTo>
                  <a:pt x="260628" y="70533"/>
                </a:lnTo>
                <a:lnTo>
                  <a:pt x="288872" y="65315"/>
                </a:lnTo>
                <a:lnTo>
                  <a:pt x="304024" y="63542"/>
                </a:lnTo>
                <a:lnTo>
                  <a:pt x="336099" y="61573"/>
                </a:lnTo>
                <a:lnTo>
                  <a:pt x="352654" y="60095"/>
                </a:lnTo>
                <a:lnTo>
                  <a:pt x="369405" y="58157"/>
                </a:lnTo>
                <a:lnTo>
                  <a:pt x="386287" y="55913"/>
                </a:lnTo>
                <a:lnTo>
                  <a:pt x="414687" y="53464"/>
                </a:lnTo>
                <a:lnTo>
                  <a:pt x="609105" y="39887"/>
                </a:lnTo>
                <a:lnTo>
                  <a:pt x="669493" y="34232"/>
                </a:lnTo>
                <a:lnTo>
                  <a:pt x="694931" y="31390"/>
                </a:lnTo>
                <a:lnTo>
                  <a:pt x="718558" y="29496"/>
                </a:lnTo>
                <a:lnTo>
                  <a:pt x="886424" y="20148"/>
                </a:lnTo>
                <a:lnTo>
                  <a:pt x="967706" y="17075"/>
                </a:lnTo>
                <a:lnTo>
                  <a:pt x="1072222" y="11508"/>
                </a:lnTo>
                <a:lnTo>
                  <a:pt x="1336529" y="2929"/>
                </a:lnTo>
                <a:lnTo>
                  <a:pt x="1692621" y="162"/>
                </a:lnTo>
                <a:lnTo>
                  <a:pt x="1949396" y="0"/>
                </a:lnTo>
                <a:lnTo>
                  <a:pt x="2014161" y="2534"/>
                </a:lnTo>
                <a:lnTo>
                  <a:pt x="2082950" y="5883"/>
                </a:lnTo>
                <a:lnTo>
                  <a:pt x="2135748" y="7371"/>
                </a:lnTo>
                <a:lnTo>
                  <a:pt x="2159162" y="8721"/>
                </a:lnTo>
                <a:lnTo>
                  <a:pt x="2181439" y="10573"/>
                </a:lnTo>
                <a:lnTo>
                  <a:pt x="2202958" y="12760"/>
                </a:lnTo>
                <a:lnTo>
                  <a:pt x="2257347" y="15190"/>
                </a:lnTo>
                <a:lnTo>
                  <a:pt x="2313905" y="17223"/>
                </a:lnTo>
                <a:lnTo>
                  <a:pt x="2336989" y="19099"/>
                </a:lnTo>
                <a:lnTo>
                  <a:pt x="2433302" y="28952"/>
                </a:lnTo>
                <a:lnTo>
                  <a:pt x="2457544" y="30728"/>
                </a:lnTo>
                <a:lnTo>
                  <a:pt x="2502260" y="32701"/>
                </a:lnTo>
                <a:lnTo>
                  <a:pt x="2526376" y="35132"/>
                </a:lnTo>
                <a:lnTo>
                  <a:pt x="2551978" y="38658"/>
                </a:lnTo>
                <a:lnTo>
                  <a:pt x="2597252" y="45751"/>
                </a:lnTo>
                <a:lnTo>
                  <a:pt x="2640330" y="514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7"/>
          <p:cNvSpPr/>
          <p:nvPr/>
        </p:nvSpPr>
        <p:spPr>
          <a:xfrm>
            <a:off x="1494472" y="2786564"/>
            <a:ext cx="586821" cy="477833"/>
          </a:xfrm>
          <a:custGeom>
            <a:avLst/>
            <a:gdLst/>
            <a:ahLst/>
            <a:cxnLst/>
            <a:rect l="0" t="0" r="0" b="0"/>
            <a:pathLst>
              <a:path w="586821" h="477833">
                <a:moveTo>
                  <a:pt x="17145" y="93796"/>
                </a:moveTo>
                <a:lnTo>
                  <a:pt x="17145" y="89245"/>
                </a:lnTo>
                <a:lnTo>
                  <a:pt x="19050" y="87904"/>
                </a:lnTo>
                <a:lnTo>
                  <a:pt x="26247" y="86415"/>
                </a:lnTo>
                <a:lnTo>
                  <a:pt x="36458" y="85576"/>
                </a:lnTo>
                <a:lnTo>
                  <a:pt x="50176" y="80300"/>
                </a:lnTo>
                <a:lnTo>
                  <a:pt x="59168" y="76226"/>
                </a:lnTo>
                <a:lnTo>
                  <a:pt x="90027" y="61391"/>
                </a:lnTo>
                <a:lnTo>
                  <a:pt x="100023" y="56952"/>
                </a:lnTo>
                <a:lnTo>
                  <a:pt x="109544" y="53041"/>
                </a:lnTo>
                <a:lnTo>
                  <a:pt x="127744" y="46155"/>
                </a:lnTo>
                <a:lnTo>
                  <a:pt x="145357" y="39919"/>
                </a:lnTo>
                <a:lnTo>
                  <a:pt x="155008" y="36923"/>
                </a:lnTo>
                <a:lnTo>
                  <a:pt x="175890" y="31054"/>
                </a:lnTo>
                <a:lnTo>
                  <a:pt x="209066" y="22395"/>
                </a:lnTo>
                <a:lnTo>
                  <a:pt x="225103" y="19525"/>
                </a:lnTo>
                <a:lnTo>
                  <a:pt x="244366" y="16659"/>
                </a:lnTo>
                <a:lnTo>
                  <a:pt x="265780" y="13797"/>
                </a:lnTo>
                <a:lnTo>
                  <a:pt x="283867" y="10935"/>
                </a:lnTo>
                <a:lnTo>
                  <a:pt x="299735" y="8076"/>
                </a:lnTo>
                <a:lnTo>
                  <a:pt x="314123" y="5216"/>
                </a:lnTo>
                <a:lnTo>
                  <a:pt x="326573" y="3310"/>
                </a:lnTo>
                <a:lnTo>
                  <a:pt x="337730" y="2040"/>
                </a:lnTo>
                <a:lnTo>
                  <a:pt x="348026" y="1192"/>
                </a:lnTo>
                <a:lnTo>
                  <a:pt x="357747" y="628"/>
                </a:lnTo>
                <a:lnTo>
                  <a:pt x="376169" y="0"/>
                </a:lnTo>
                <a:lnTo>
                  <a:pt x="393881" y="2261"/>
                </a:lnTo>
                <a:lnTo>
                  <a:pt x="409373" y="6441"/>
                </a:lnTo>
                <a:lnTo>
                  <a:pt x="419434" y="11474"/>
                </a:lnTo>
                <a:lnTo>
                  <a:pt x="435003" y="24213"/>
                </a:lnTo>
                <a:lnTo>
                  <a:pt x="440985" y="32073"/>
                </a:lnTo>
                <a:lnTo>
                  <a:pt x="442580" y="35502"/>
                </a:lnTo>
                <a:lnTo>
                  <a:pt x="442691" y="40646"/>
                </a:lnTo>
                <a:lnTo>
                  <a:pt x="440274" y="53981"/>
                </a:lnTo>
                <a:lnTo>
                  <a:pt x="436025" y="66893"/>
                </a:lnTo>
                <a:lnTo>
                  <a:pt x="433558" y="73003"/>
                </a:lnTo>
                <a:lnTo>
                  <a:pt x="425737" y="84872"/>
                </a:lnTo>
                <a:lnTo>
                  <a:pt x="414959" y="96497"/>
                </a:lnTo>
                <a:lnTo>
                  <a:pt x="400644" y="108014"/>
                </a:lnTo>
                <a:lnTo>
                  <a:pt x="362867" y="138860"/>
                </a:lnTo>
                <a:lnTo>
                  <a:pt x="348591" y="148603"/>
                </a:lnTo>
                <a:lnTo>
                  <a:pt x="334312" y="157004"/>
                </a:lnTo>
                <a:lnTo>
                  <a:pt x="281725" y="184175"/>
                </a:lnTo>
                <a:lnTo>
                  <a:pt x="265546" y="193654"/>
                </a:lnTo>
                <a:lnTo>
                  <a:pt x="255181" y="200089"/>
                </a:lnTo>
                <a:lnTo>
                  <a:pt x="242213" y="204560"/>
                </a:lnTo>
                <a:lnTo>
                  <a:pt x="242438" y="204786"/>
                </a:lnTo>
                <a:lnTo>
                  <a:pt x="245228" y="205037"/>
                </a:lnTo>
                <a:lnTo>
                  <a:pt x="247305" y="204152"/>
                </a:lnTo>
                <a:lnTo>
                  <a:pt x="252153" y="200628"/>
                </a:lnTo>
                <a:lnTo>
                  <a:pt x="255732" y="199307"/>
                </a:lnTo>
                <a:lnTo>
                  <a:pt x="273681" y="195543"/>
                </a:lnTo>
                <a:lnTo>
                  <a:pt x="285324" y="192108"/>
                </a:lnTo>
                <a:lnTo>
                  <a:pt x="298801" y="187912"/>
                </a:lnTo>
                <a:lnTo>
                  <a:pt x="310643" y="185115"/>
                </a:lnTo>
                <a:lnTo>
                  <a:pt x="321395" y="183250"/>
                </a:lnTo>
                <a:lnTo>
                  <a:pt x="331421" y="182007"/>
                </a:lnTo>
                <a:lnTo>
                  <a:pt x="341915" y="181178"/>
                </a:lnTo>
                <a:lnTo>
                  <a:pt x="352721" y="180626"/>
                </a:lnTo>
                <a:lnTo>
                  <a:pt x="373935" y="180012"/>
                </a:lnTo>
                <a:lnTo>
                  <a:pt x="392888" y="179739"/>
                </a:lnTo>
                <a:lnTo>
                  <a:pt x="402895" y="180619"/>
                </a:lnTo>
                <a:lnTo>
                  <a:pt x="413377" y="182158"/>
                </a:lnTo>
                <a:lnTo>
                  <a:pt x="424175" y="184136"/>
                </a:lnTo>
                <a:lnTo>
                  <a:pt x="441252" y="186334"/>
                </a:lnTo>
                <a:lnTo>
                  <a:pt x="457097" y="188264"/>
                </a:lnTo>
                <a:lnTo>
                  <a:pt x="466656" y="190112"/>
                </a:lnTo>
                <a:lnTo>
                  <a:pt x="476839" y="192297"/>
                </a:lnTo>
                <a:lnTo>
                  <a:pt x="493234" y="197264"/>
                </a:lnTo>
                <a:lnTo>
                  <a:pt x="507823" y="202646"/>
                </a:lnTo>
                <a:lnTo>
                  <a:pt x="523831" y="208214"/>
                </a:lnTo>
                <a:lnTo>
                  <a:pt x="537931" y="216403"/>
                </a:lnTo>
                <a:lnTo>
                  <a:pt x="550548" y="226393"/>
                </a:lnTo>
                <a:lnTo>
                  <a:pt x="562506" y="237183"/>
                </a:lnTo>
                <a:lnTo>
                  <a:pt x="571630" y="248328"/>
                </a:lnTo>
                <a:lnTo>
                  <a:pt x="575397" y="253968"/>
                </a:lnTo>
                <a:lnTo>
                  <a:pt x="579582" y="265313"/>
                </a:lnTo>
                <a:lnTo>
                  <a:pt x="582394" y="277658"/>
                </a:lnTo>
                <a:lnTo>
                  <a:pt x="584478" y="284951"/>
                </a:lnTo>
                <a:lnTo>
                  <a:pt x="586820" y="292670"/>
                </a:lnTo>
                <a:lnTo>
                  <a:pt x="586475" y="300673"/>
                </a:lnTo>
                <a:lnTo>
                  <a:pt x="584341" y="308867"/>
                </a:lnTo>
                <a:lnTo>
                  <a:pt x="581013" y="317186"/>
                </a:lnTo>
                <a:lnTo>
                  <a:pt x="574776" y="331510"/>
                </a:lnTo>
                <a:lnTo>
                  <a:pt x="567876" y="344227"/>
                </a:lnTo>
                <a:lnTo>
                  <a:pt x="558459" y="356228"/>
                </a:lnTo>
                <a:lnTo>
                  <a:pt x="545384" y="370452"/>
                </a:lnTo>
                <a:lnTo>
                  <a:pt x="529095" y="385347"/>
                </a:lnTo>
                <a:lnTo>
                  <a:pt x="519418" y="391985"/>
                </a:lnTo>
                <a:lnTo>
                  <a:pt x="509156" y="398316"/>
                </a:lnTo>
                <a:lnTo>
                  <a:pt x="462858" y="425430"/>
                </a:lnTo>
                <a:lnTo>
                  <a:pt x="447637" y="432995"/>
                </a:lnTo>
                <a:lnTo>
                  <a:pt x="433680" y="438991"/>
                </a:lnTo>
                <a:lnTo>
                  <a:pt x="420565" y="443941"/>
                </a:lnTo>
                <a:lnTo>
                  <a:pt x="407059" y="448193"/>
                </a:lnTo>
                <a:lnTo>
                  <a:pt x="393293" y="451981"/>
                </a:lnTo>
                <a:lnTo>
                  <a:pt x="341530" y="464903"/>
                </a:lnTo>
                <a:lnTo>
                  <a:pt x="324842" y="467883"/>
                </a:lnTo>
                <a:lnTo>
                  <a:pt x="305144" y="470822"/>
                </a:lnTo>
                <a:lnTo>
                  <a:pt x="283439" y="473734"/>
                </a:lnTo>
                <a:lnTo>
                  <a:pt x="265159" y="475676"/>
                </a:lnTo>
                <a:lnTo>
                  <a:pt x="249163" y="476970"/>
                </a:lnTo>
                <a:lnTo>
                  <a:pt x="234689" y="477832"/>
                </a:lnTo>
                <a:lnTo>
                  <a:pt x="219324" y="477455"/>
                </a:lnTo>
                <a:lnTo>
                  <a:pt x="203366" y="476251"/>
                </a:lnTo>
                <a:lnTo>
                  <a:pt x="187012" y="474496"/>
                </a:lnTo>
                <a:lnTo>
                  <a:pt x="172300" y="473326"/>
                </a:lnTo>
                <a:lnTo>
                  <a:pt x="158681" y="472546"/>
                </a:lnTo>
                <a:lnTo>
                  <a:pt x="145793" y="472026"/>
                </a:lnTo>
                <a:lnTo>
                  <a:pt x="132437" y="469774"/>
                </a:lnTo>
                <a:lnTo>
                  <a:pt x="118772" y="466368"/>
                </a:lnTo>
                <a:lnTo>
                  <a:pt x="104899" y="462192"/>
                </a:lnTo>
                <a:lnTo>
                  <a:pt x="90887" y="457503"/>
                </a:lnTo>
                <a:lnTo>
                  <a:pt x="62619" y="447214"/>
                </a:lnTo>
                <a:lnTo>
                  <a:pt x="50319" y="441802"/>
                </a:lnTo>
                <a:lnTo>
                  <a:pt x="39261" y="436290"/>
                </a:lnTo>
                <a:lnTo>
                  <a:pt x="21259" y="426038"/>
                </a:lnTo>
                <a:lnTo>
                  <a:pt x="10084" y="418306"/>
                </a:lnTo>
                <a:lnTo>
                  <a:pt x="6722" y="414911"/>
                </a:lnTo>
                <a:lnTo>
                  <a:pt x="4482" y="411695"/>
                </a:lnTo>
                <a:lnTo>
                  <a:pt x="0" y="3938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8"/>
          <p:cNvSpPr/>
          <p:nvPr/>
        </p:nvSpPr>
        <p:spPr>
          <a:xfrm>
            <a:off x="2943225" y="2777489"/>
            <a:ext cx="42863" cy="518087"/>
          </a:xfrm>
          <a:custGeom>
            <a:avLst/>
            <a:gdLst/>
            <a:ahLst/>
            <a:cxnLst/>
            <a:rect l="0" t="0" r="0" b="0"/>
            <a:pathLst>
              <a:path w="42863" h="518087">
                <a:moveTo>
                  <a:pt x="8572" y="0"/>
                </a:moveTo>
                <a:lnTo>
                  <a:pt x="4021" y="13653"/>
                </a:lnTo>
                <a:lnTo>
                  <a:pt x="2681" y="18627"/>
                </a:lnTo>
                <a:lnTo>
                  <a:pt x="1787" y="22896"/>
                </a:lnTo>
                <a:lnTo>
                  <a:pt x="529" y="35994"/>
                </a:lnTo>
                <a:lnTo>
                  <a:pt x="235" y="47430"/>
                </a:lnTo>
                <a:lnTo>
                  <a:pt x="0" y="203262"/>
                </a:lnTo>
                <a:lnTo>
                  <a:pt x="953" y="215518"/>
                </a:lnTo>
                <a:lnTo>
                  <a:pt x="2540" y="226547"/>
                </a:lnTo>
                <a:lnTo>
                  <a:pt x="4550" y="236756"/>
                </a:lnTo>
                <a:lnTo>
                  <a:pt x="6843" y="259755"/>
                </a:lnTo>
                <a:lnTo>
                  <a:pt x="11931" y="328489"/>
                </a:lnTo>
                <a:lnTo>
                  <a:pt x="14828" y="377453"/>
                </a:lnTo>
                <a:lnTo>
                  <a:pt x="15600" y="394510"/>
                </a:lnTo>
                <a:lnTo>
                  <a:pt x="17067" y="413502"/>
                </a:lnTo>
                <a:lnTo>
                  <a:pt x="21238" y="454924"/>
                </a:lnTo>
                <a:lnTo>
                  <a:pt x="23683" y="470923"/>
                </a:lnTo>
                <a:lnTo>
                  <a:pt x="26266" y="483494"/>
                </a:lnTo>
                <a:lnTo>
                  <a:pt x="32705" y="508256"/>
                </a:lnTo>
                <a:lnTo>
                  <a:pt x="34185" y="511240"/>
                </a:lnTo>
                <a:lnTo>
                  <a:pt x="36125" y="514182"/>
                </a:lnTo>
                <a:lnTo>
                  <a:pt x="38371" y="517096"/>
                </a:lnTo>
                <a:lnTo>
                  <a:pt x="39868" y="518086"/>
                </a:lnTo>
                <a:lnTo>
                  <a:pt x="40866" y="517793"/>
                </a:lnTo>
                <a:lnTo>
                  <a:pt x="42862" y="5143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9"/>
          <p:cNvSpPr/>
          <p:nvPr/>
        </p:nvSpPr>
        <p:spPr>
          <a:xfrm>
            <a:off x="3166110" y="2743351"/>
            <a:ext cx="608648" cy="478599"/>
          </a:xfrm>
          <a:custGeom>
            <a:avLst/>
            <a:gdLst/>
            <a:ahLst/>
            <a:cxnLst/>
            <a:rect l="0" t="0" r="0" b="0"/>
            <a:pathLst>
              <a:path w="608648" h="478599">
                <a:moveTo>
                  <a:pt x="0" y="111291"/>
                </a:moveTo>
                <a:lnTo>
                  <a:pt x="4550" y="106740"/>
                </a:lnTo>
                <a:lnTo>
                  <a:pt x="5891" y="104447"/>
                </a:lnTo>
                <a:lnTo>
                  <a:pt x="7380" y="99359"/>
                </a:lnTo>
                <a:lnTo>
                  <a:pt x="18202" y="88843"/>
                </a:lnTo>
                <a:lnTo>
                  <a:pt x="33807" y="75597"/>
                </a:lnTo>
                <a:lnTo>
                  <a:pt x="47093" y="63359"/>
                </a:lnTo>
                <a:lnTo>
                  <a:pt x="65282" y="50311"/>
                </a:lnTo>
                <a:lnTo>
                  <a:pt x="87287" y="35861"/>
                </a:lnTo>
                <a:lnTo>
                  <a:pt x="103564" y="27602"/>
                </a:lnTo>
                <a:lnTo>
                  <a:pt x="120323" y="20756"/>
                </a:lnTo>
                <a:lnTo>
                  <a:pt x="137297" y="14538"/>
                </a:lnTo>
                <a:lnTo>
                  <a:pt x="162917" y="5683"/>
                </a:lnTo>
                <a:lnTo>
                  <a:pt x="180040" y="2442"/>
                </a:lnTo>
                <a:lnTo>
                  <a:pt x="197175" y="1001"/>
                </a:lnTo>
                <a:lnTo>
                  <a:pt x="214316" y="361"/>
                </a:lnTo>
                <a:lnTo>
                  <a:pt x="235480" y="0"/>
                </a:lnTo>
                <a:lnTo>
                  <a:pt x="250390" y="2456"/>
                </a:lnTo>
                <a:lnTo>
                  <a:pt x="265589" y="5770"/>
                </a:lnTo>
                <a:lnTo>
                  <a:pt x="278694" y="7243"/>
                </a:lnTo>
                <a:lnTo>
                  <a:pt x="283904" y="9541"/>
                </a:lnTo>
                <a:lnTo>
                  <a:pt x="288329" y="12978"/>
                </a:lnTo>
                <a:lnTo>
                  <a:pt x="302275" y="27630"/>
                </a:lnTo>
                <a:lnTo>
                  <a:pt x="311284" y="41312"/>
                </a:lnTo>
                <a:lnTo>
                  <a:pt x="314561" y="51932"/>
                </a:lnTo>
                <a:lnTo>
                  <a:pt x="316017" y="63002"/>
                </a:lnTo>
                <a:lnTo>
                  <a:pt x="316664" y="74272"/>
                </a:lnTo>
                <a:lnTo>
                  <a:pt x="314412" y="88171"/>
                </a:lnTo>
                <a:lnTo>
                  <a:pt x="312478" y="95877"/>
                </a:lnTo>
                <a:lnTo>
                  <a:pt x="309283" y="103873"/>
                </a:lnTo>
                <a:lnTo>
                  <a:pt x="305249" y="112060"/>
                </a:lnTo>
                <a:lnTo>
                  <a:pt x="300654" y="120377"/>
                </a:lnTo>
                <a:lnTo>
                  <a:pt x="290469" y="139777"/>
                </a:lnTo>
                <a:lnTo>
                  <a:pt x="285085" y="150284"/>
                </a:lnTo>
                <a:lnTo>
                  <a:pt x="279592" y="159194"/>
                </a:lnTo>
                <a:lnTo>
                  <a:pt x="274024" y="167039"/>
                </a:lnTo>
                <a:lnTo>
                  <a:pt x="268408" y="174174"/>
                </a:lnTo>
                <a:lnTo>
                  <a:pt x="237749" y="216071"/>
                </a:lnTo>
                <a:lnTo>
                  <a:pt x="212155" y="252510"/>
                </a:lnTo>
                <a:lnTo>
                  <a:pt x="197634" y="270207"/>
                </a:lnTo>
                <a:lnTo>
                  <a:pt x="156100" y="317810"/>
                </a:lnTo>
                <a:lnTo>
                  <a:pt x="140261" y="337553"/>
                </a:lnTo>
                <a:lnTo>
                  <a:pt x="128750" y="353572"/>
                </a:lnTo>
                <a:lnTo>
                  <a:pt x="120123" y="367109"/>
                </a:lnTo>
                <a:lnTo>
                  <a:pt x="112467" y="377087"/>
                </a:lnTo>
                <a:lnTo>
                  <a:pt x="91638" y="398537"/>
                </a:lnTo>
                <a:lnTo>
                  <a:pt x="83952" y="407563"/>
                </a:lnTo>
                <a:lnTo>
                  <a:pt x="75970" y="417391"/>
                </a:lnTo>
                <a:lnTo>
                  <a:pt x="64562" y="430850"/>
                </a:lnTo>
                <a:lnTo>
                  <a:pt x="52784" y="443783"/>
                </a:lnTo>
                <a:lnTo>
                  <a:pt x="49477" y="447252"/>
                </a:lnTo>
                <a:lnTo>
                  <a:pt x="47272" y="450518"/>
                </a:lnTo>
                <a:lnTo>
                  <a:pt x="43443" y="460963"/>
                </a:lnTo>
                <a:lnTo>
                  <a:pt x="43034" y="466781"/>
                </a:lnTo>
                <a:lnTo>
                  <a:pt x="44882" y="468299"/>
                </a:lnTo>
                <a:lnTo>
                  <a:pt x="55631" y="471389"/>
                </a:lnTo>
                <a:lnTo>
                  <a:pt x="65272" y="476961"/>
                </a:lnTo>
                <a:lnTo>
                  <a:pt x="71237" y="478598"/>
                </a:lnTo>
                <a:lnTo>
                  <a:pt x="84683" y="476786"/>
                </a:lnTo>
                <a:lnTo>
                  <a:pt x="101454" y="473758"/>
                </a:lnTo>
                <a:lnTo>
                  <a:pt x="115258" y="472413"/>
                </a:lnTo>
                <a:lnTo>
                  <a:pt x="132823" y="471814"/>
                </a:lnTo>
                <a:lnTo>
                  <a:pt x="142841" y="471655"/>
                </a:lnTo>
                <a:lnTo>
                  <a:pt x="163807" y="469644"/>
                </a:lnTo>
                <a:lnTo>
                  <a:pt x="251100" y="459616"/>
                </a:lnTo>
                <a:lnTo>
                  <a:pt x="272175" y="457808"/>
                </a:lnTo>
                <a:lnTo>
                  <a:pt x="290035" y="456602"/>
                </a:lnTo>
                <a:lnTo>
                  <a:pt x="305751" y="454846"/>
                </a:lnTo>
                <a:lnTo>
                  <a:pt x="320039" y="452723"/>
                </a:lnTo>
                <a:lnTo>
                  <a:pt x="333374" y="450355"/>
                </a:lnTo>
                <a:lnTo>
                  <a:pt x="346074" y="448776"/>
                </a:lnTo>
                <a:lnTo>
                  <a:pt x="358351" y="447723"/>
                </a:lnTo>
                <a:lnTo>
                  <a:pt x="370346" y="447022"/>
                </a:lnTo>
                <a:lnTo>
                  <a:pt x="382152" y="445602"/>
                </a:lnTo>
                <a:lnTo>
                  <a:pt x="393833" y="443702"/>
                </a:lnTo>
                <a:lnTo>
                  <a:pt x="405430" y="441484"/>
                </a:lnTo>
                <a:lnTo>
                  <a:pt x="416971" y="440004"/>
                </a:lnTo>
                <a:lnTo>
                  <a:pt x="428476" y="439018"/>
                </a:lnTo>
                <a:lnTo>
                  <a:pt x="439955" y="438361"/>
                </a:lnTo>
                <a:lnTo>
                  <a:pt x="467951" y="437630"/>
                </a:lnTo>
                <a:lnTo>
                  <a:pt x="537040" y="437162"/>
                </a:lnTo>
                <a:lnTo>
                  <a:pt x="551384" y="438075"/>
                </a:lnTo>
                <a:lnTo>
                  <a:pt x="562852" y="439637"/>
                </a:lnTo>
                <a:lnTo>
                  <a:pt x="579721" y="442960"/>
                </a:lnTo>
                <a:lnTo>
                  <a:pt x="598312" y="445093"/>
                </a:lnTo>
                <a:lnTo>
                  <a:pt x="601757" y="445269"/>
                </a:lnTo>
                <a:lnTo>
                  <a:pt x="604054" y="446338"/>
                </a:lnTo>
                <a:lnTo>
                  <a:pt x="605584" y="448003"/>
                </a:lnTo>
                <a:lnTo>
                  <a:pt x="608647" y="454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0"/>
          <p:cNvSpPr/>
          <p:nvPr/>
        </p:nvSpPr>
        <p:spPr>
          <a:xfrm>
            <a:off x="1470589" y="3609022"/>
            <a:ext cx="486799" cy="270358"/>
          </a:xfrm>
          <a:custGeom>
            <a:avLst/>
            <a:gdLst/>
            <a:ahLst/>
            <a:cxnLst/>
            <a:rect l="0" t="0" r="0" b="0"/>
            <a:pathLst>
              <a:path w="486799" h="270358">
                <a:moveTo>
                  <a:pt x="101035" y="0"/>
                </a:moveTo>
                <a:lnTo>
                  <a:pt x="101035" y="31244"/>
                </a:lnTo>
                <a:lnTo>
                  <a:pt x="99130" y="40832"/>
                </a:lnTo>
                <a:lnTo>
                  <a:pt x="95955" y="52939"/>
                </a:lnTo>
                <a:lnTo>
                  <a:pt x="91934" y="66725"/>
                </a:lnTo>
                <a:lnTo>
                  <a:pt x="86395" y="79726"/>
                </a:lnTo>
                <a:lnTo>
                  <a:pt x="79845" y="92203"/>
                </a:lnTo>
                <a:lnTo>
                  <a:pt x="72621" y="104331"/>
                </a:lnTo>
                <a:lnTo>
                  <a:pt x="66853" y="116227"/>
                </a:lnTo>
                <a:lnTo>
                  <a:pt x="62054" y="127967"/>
                </a:lnTo>
                <a:lnTo>
                  <a:pt x="57903" y="139604"/>
                </a:lnTo>
                <a:lnTo>
                  <a:pt x="53231" y="150219"/>
                </a:lnTo>
                <a:lnTo>
                  <a:pt x="48210" y="160154"/>
                </a:lnTo>
                <a:lnTo>
                  <a:pt x="42959" y="169634"/>
                </a:lnTo>
                <a:lnTo>
                  <a:pt x="37553" y="180717"/>
                </a:lnTo>
                <a:lnTo>
                  <a:pt x="32044" y="192868"/>
                </a:lnTo>
                <a:lnTo>
                  <a:pt x="21795" y="216211"/>
                </a:lnTo>
                <a:lnTo>
                  <a:pt x="14065" y="232937"/>
                </a:lnTo>
                <a:lnTo>
                  <a:pt x="10670" y="238159"/>
                </a:lnTo>
                <a:lnTo>
                  <a:pt x="7454" y="241640"/>
                </a:lnTo>
                <a:lnTo>
                  <a:pt x="4358" y="243961"/>
                </a:lnTo>
                <a:lnTo>
                  <a:pt x="2294" y="246460"/>
                </a:lnTo>
                <a:lnTo>
                  <a:pt x="918" y="249080"/>
                </a:lnTo>
                <a:lnTo>
                  <a:pt x="0" y="251778"/>
                </a:lnTo>
                <a:lnTo>
                  <a:pt x="341" y="254530"/>
                </a:lnTo>
                <a:lnTo>
                  <a:pt x="1521" y="257316"/>
                </a:lnTo>
                <a:lnTo>
                  <a:pt x="5707" y="264082"/>
                </a:lnTo>
                <a:lnTo>
                  <a:pt x="15534" y="269805"/>
                </a:lnTo>
                <a:lnTo>
                  <a:pt x="19270" y="270357"/>
                </a:lnTo>
                <a:lnTo>
                  <a:pt x="22712" y="269774"/>
                </a:lnTo>
                <a:lnTo>
                  <a:pt x="31935" y="266584"/>
                </a:lnTo>
                <a:lnTo>
                  <a:pt x="57596" y="259434"/>
                </a:lnTo>
                <a:lnTo>
                  <a:pt x="75061" y="254052"/>
                </a:lnTo>
                <a:lnTo>
                  <a:pt x="88482" y="251283"/>
                </a:lnTo>
                <a:lnTo>
                  <a:pt x="105049" y="248484"/>
                </a:lnTo>
                <a:lnTo>
                  <a:pt x="123713" y="245666"/>
                </a:lnTo>
                <a:lnTo>
                  <a:pt x="139014" y="242835"/>
                </a:lnTo>
                <a:lnTo>
                  <a:pt x="152072" y="239995"/>
                </a:lnTo>
                <a:lnTo>
                  <a:pt x="163635" y="237149"/>
                </a:lnTo>
                <a:lnTo>
                  <a:pt x="174201" y="235252"/>
                </a:lnTo>
                <a:lnTo>
                  <a:pt x="184103" y="233988"/>
                </a:lnTo>
                <a:lnTo>
                  <a:pt x="193561" y="233144"/>
                </a:lnTo>
                <a:lnTo>
                  <a:pt x="207487" y="230677"/>
                </a:lnTo>
                <a:lnTo>
                  <a:pt x="224390" y="227127"/>
                </a:lnTo>
                <a:lnTo>
                  <a:pt x="243280" y="222856"/>
                </a:lnTo>
                <a:lnTo>
                  <a:pt x="258730" y="220008"/>
                </a:lnTo>
                <a:lnTo>
                  <a:pt x="271888" y="218110"/>
                </a:lnTo>
                <a:lnTo>
                  <a:pt x="283517" y="216844"/>
                </a:lnTo>
                <a:lnTo>
                  <a:pt x="294127" y="216000"/>
                </a:lnTo>
                <a:lnTo>
                  <a:pt x="304058" y="215438"/>
                </a:lnTo>
                <a:lnTo>
                  <a:pt x="313536" y="215063"/>
                </a:lnTo>
                <a:lnTo>
                  <a:pt x="443263" y="214379"/>
                </a:lnTo>
                <a:lnTo>
                  <a:pt x="453965" y="215309"/>
                </a:lnTo>
                <a:lnTo>
                  <a:pt x="463004" y="216882"/>
                </a:lnTo>
                <a:lnTo>
                  <a:pt x="470935" y="218883"/>
                </a:lnTo>
                <a:lnTo>
                  <a:pt x="476223" y="219265"/>
                </a:lnTo>
                <a:lnTo>
                  <a:pt x="479748" y="218566"/>
                </a:lnTo>
                <a:lnTo>
                  <a:pt x="486798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1"/>
          <p:cNvSpPr/>
          <p:nvPr/>
        </p:nvSpPr>
        <p:spPr>
          <a:xfrm>
            <a:off x="1736753" y="3634740"/>
            <a:ext cx="47606" cy="574358"/>
          </a:xfrm>
          <a:custGeom>
            <a:avLst/>
            <a:gdLst/>
            <a:ahLst/>
            <a:cxnLst/>
            <a:rect l="0" t="0" r="0" b="0"/>
            <a:pathLst>
              <a:path w="47606" h="574358">
                <a:moveTo>
                  <a:pt x="32039" y="0"/>
                </a:moveTo>
                <a:lnTo>
                  <a:pt x="5345" y="0"/>
                </a:lnTo>
                <a:lnTo>
                  <a:pt x="2813" y="1905"/>
                </a:lnTo>
                <a:lnTo>
                  <a:pt x="1125" y="5080"/>
                </a:lnTo>
                <a:lnTo>
                  <a:pt x="0" y="9101"/>
                </a:lnTo>
                <a:lnTo>
                  <a:pt x="202" y="12735"/>
                </a:lnTo>
                <a:lnTo>
                  <a:pt x="1289" y="16110"/>
                </a:lnTo>
                <a:lnTo>
                  <a:pt x="2967" y="19312"/>
                </a:lnTo>
                <a:lnTo>
                  <a:pt x="4085" y="27162"/>
                </a:lnTo>
                <a:lnTo>
                  <a:pt x="4831" y="38111"/>
                </a:lnTo>
                <a:lnTo>
                  <a:pt x="5659" y="62658"/>
                </a:lnTo>
                <a:lnTo>
                  <a:pt x="6191" y="101700"/>
                </a:lnTo>
                <a:lnTo>
                  <a:pt x="6296" y="141479"/>
                </a:lnTo>
                <a:lnTo>
                  <a:pt x="7257" y="152422"/>
                </a:lnTo>
                <a:lnTo>
                  <a:pt x="8850" y="163527"/>
                </a:lnTo>
                <a:lnTo>
                  <a:pt x="10865" y="174741"/>
                </a:lnTo>
                <a:lnTo>
                  <a:pt x="13160" y="185074"/>
                </a:lnTo>
                <a:lnTo>
                  <a:pt x="15643" y="194820"/>
                </a:lnTo>
                <a:lnTo>
                  <a:pt x="18251" y="204175"/>
                </a:lnTo>
                <a:lnTo>
                  <a:pt x="19989" y="214221"/>
                </a:lnTo>
                <a:lnTo>
                  <a:pt x="21149" y="224729"/>
                </a:lnTo>
                <a:lnTo>
                  <a:pt x="21921" y="235544"/>
                </a:lnTo>
                <a:lnTo>
                  <a:pt x="23389" y="246564"/>
                </a:lnTo>
                <a:lnTo>
                  <a:pt x="25320" y="257721"/>
                </a:lnTo>
                <a:lnTo>
                  <a:pt x="27559" y="268969"/>
                </a:lnTo>
                <a:lnTo>
                  <a:pt x="29053" y="280278"/>
                </a:lnTo>
                <a:lnTo>
                  <a:pt x="30048" y="291626"/>
                </a:lnTo>
                <a:lnTo>
                  <a:pt x="30712" y="303002"/>
                </a:lnTo>
                <a:lnTo>
                  <a:pt x="36196" y="373623"/>
                </a:lnTo>
                <a:lnTo>
                  <a:pt x="38620" y="397672"/>
                </a:lnTo>
                <a:lnTo>
                  <a:pt x="45631" y="455966"/>
                </a:lnTo>
                <a:lnTo>
                  <a:pt x="46815" y="469712"/>
                </a:lnTo>
                <a:lnTo>
                  <a:pt x="47605" y="481734"/>
                </a:lnTo>
                <a:lnTo>
                  <a:pt x="47179" y="493558"/>
                </a:lnTo>
                <a:lnTo>
                  <a:pt x="45942" y="505251"/>
                </a:lnTo>
                <a:lnTo>
                  <a:pt x="44165" y="516856"/>
                </a:lnTo>
                <a:lnTo>
                  <a:pt x="42981" y="525546"/>
                </a:lnTo>
                <a:lnTo>
                  <a:pt x="41664" y="537741"/>
                </a:lnTo>
                <a:lnTo>
                  <a:pt x="41079" y="551416"/>
                </a:lnTo>
                <a:lnTo>
                  <a:pt x="40923" y="559063"/>
                </a:lnTo>
                <a:lnTo>
                  <a:pt x="39867" y="564161"/>
                </a:lnTo>
                <a:lnTo>
                  <a:pt x="38210" y="567560"/>
                </a:lnTo>
                <a:lnTo>
                  <a:pt x="23466" y="5743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2"/>
          <p:cNvSpPr/>
          <p:nvPr/>
        </p:nvSpPr>
        <p:spPr>
          <a:xfrm>
            <a:off x="2934652" y="3549015"/>
            <a:ext cx="51436" cy="540068"/>
          </a:xfrm>
          <a:custGeom>
            <a:avLst/>
            <a:gdLst/>
            <a:ahLst/>
            <a:cxnLst/>
            <a:rect l="0" t="0" r="0" b="0"/>
            <a:pathLst>
              <a:path w="51436" h="540068">
                <a:moveTo>
                  <a:pt x="0" y="0"/>
                </a:moveTo>
                <a:lnTo>
                  <a:pt x="0" y="11931"/>
                </a:lnTo>
                <a:lnTo>
                  <a:pt x="952" y="17479"/>
                </a:lnTo>
                <a:lnTo>
                  <a:pt x="2540" y="24988"/>
                </a:lnTo>
                <a:lnTo>
                  <a:pt x="4551" y="33803"/>
                </a:lnTo>
                <a:lnTo>
                  <a:pt x="5891" y="41585"/>
                </a:lnTo>
                <a:lnTo>
                  <a:pt x="7381" y="55312"/>
                </a:lnTo>
                <a:lnTo>
                  <a:pt x="8043" y="67763"/>
                </a:lnTo>
                <a:lnTo>
                  <a:pt x="8337" y="80599"/>
                </a:lnTo>
                <a:lnTo>
                  <a:pt x="8468" y="95829"/>
                </a:lnTo>
                <a:lnTo>
                  <a:pt x="9455" y="103891"/>
                </a:lnTo>
                <a:lnTo>
                  <a:pt x="11066" y="112123"/>
                </a:lnTo>
                <a:lnTo>
                  <a:pt x="13092" y="120468"/>
                </a:lnTo>
                <a:lnTo>
                  <a:pt x="15396" y="128890"/>
                </a:lnTo>
                <a:lnTo>
                  <a:pt x="20495" y="145867"/>
                </a:lnTo>
                <a:lnTo>
                  <a:pt x="23188" y="158204"/>
                </a:lnTo>
                <a:lnTo>
                  <a:pt x="25936" y="173097"/>
                </a:lnTo>
                <a:lnTo>
                  <a:pt x="28721" y="189693"/>
                </a:lnTo>
                <a:lnTo>
                  <a:pt x="30577" y="203614"/>
                </a:lnTo>
                <a:lnTo>
                  <a:pt x="31815" y="215753"/>
                </a:lnTo>
                <a:lnTo>
                  <a:pt x="32640" y="226702"/>
                </a:lnTo>
                <a:lnTo>
                  <a:pt x="33190" y="237812"/>
                </a:lnTo>
                <a:lnTo>
                  <a:pt x="33801" y="260317"/>
                </a:lnTo>
                <a:lnTo>
                  <a:pt x="41628" y="397896"/>
                </a:lnTo>
                <a:lnTo>
                  <a:pt x="42497" y="433172"/>
                </a:lnTo>
                <a:lnTo>
                  <a:pt x="43571" y="444991"/>
                </a:lnTo>
                <a:lnTo>
                  <a:pt x="45240" y="457633"/>
                </a:lnTo>
                <a:lnTo>
                  <a:pt x="47305" y="470824"/>
                </a:lnTo>
                <a:lnTo>
                  <a:pt x="48682" y="481523"/>
                </a:lnTo>
                <a:lnTo>
                  <a:pt x="49599" y="490560"/>
                </a:lnTo>
                <a:lnTo>
                  <a:pt x="50619" y="505681"/>
                </a:lnTo>
                <a:lnTo>
                  <a:pt x="51072" y="518752"/>
                </a:lnTo>
                <a:lnTo>
                  <a:pt x="51327" y="532270"/>
                </a:lnTo>
                <a:lnTo>
                  <a:pt x="50411" y="534869"/>
                </a:lnTo>
                <a:lnTo>
                  <a:pt x="48847" y="536602"/>
                </a:lnTo>
                <a:lnTo>
                  <a:pt x="46852" y="537757"/>
                </a:lnTo>
                <a:lnTo>
                  <a:pt x="46475" y="538527"/>
                </a:lnTo>
                <a:lnTo>
                  <a:pt x="47176" y="539040"/>
                </a:lnTo>
                <a:lnTo>
                  <a:pt x="51435" y="5400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3"/>
          <p:cNvSpPr/>
          <p:nvPr/>
        </p:nvSpPr>
        <p:spPr>
          <a:xfrm>
            <a:off x="3218745" y="3490199"/>
            <a:ext cx="448037" cy="494202"/>
          </a:xfrm>
          <a:custGeom>
            <a:avLst/>
            <a:gdLst/>
            <a:ahLst/>
            <a:cxnLst/>
            <a:rect l="0" t="0" r="0" b="0"/>
            <a:pathLst>
              <a:path w="448037" h="494202">
                <a:moveTo>
                  <a:pt x="350272" y="7380"/>
                </a:moveTo>
                <a:lnTo>
                  <a:pt x="332069" y="2830"/>
                </a:lnTo>
                <a:lnTo>
                  <a:pt x="320592" y="596"/>
                </a:lnTo>
                <a:lnTo>
                  <a:pt x="316198" y="0"/>
                </a:lnTo>
                <a:lnTo>
                  <a:pt x="303695" y="1878"/>
                </a:lnTo>
                <a:lnTo>
                  <a:pt x="296361" y="3712"/>
                </a:lnTo>
                <a:lnTo>
                  <a:pt x="286709" y="4935"/>
                </a:lnTo>
                <a:lnTo>
                  <a:pt x="275512" y="5750"/>
                </a:lnTo>
                <a:lnTo>
                  <a:pt x="263284" y="6294"/>
                </a:lnTo>
                <a:lnTo>
                  <a:pt x="249418" y="7608"/>
                </a:lnTo>
                <a:lnTo>
                  <a:pt x="234458" y="9438"/>
                </a:lnTo>
                <a:lnTo>
                  <a:pt x="218770" y="11609"/>
                </a:lnTo>
                <a:lnTo>
                  <a:pt x="203549" y="13057"/>
                </a:lnTo>
                <a:lnTo>
                  <a:pt x="188639" y="14023"/>
                </a:lnTo>
                <a:lnTo>
                  <a:pt x="173937" y="14666"/>
                </a:lnTo>
                <a:lnTo>
                  <a:pt x="144901" y="15381"/>
                </a:lnTo>
                <a:lnTo>
                  <a:pt x="130490" y="15572"/>
                </a:lnTo>
                <a:lnTo>
                  <a:pt x="113263" y="14746"/>
                </a:lnTo>
                <a:lnTo>
                  <a:pt x="94159" y="13244"/>
                </a:lnTo>
                <a:lnTo>
                  <a:pt x="58326" y="9986"/>
                </a:lnTo>
                <a:lnTo>
                  <a:pt x="21902" y="7724"/>
                </a:lnTo>
                <a:lnTo>
                  <a:pt x="19916" y="8562"/>
                </a:lnTo>
                <a:lnTo>
                  <a:pt x="18592" y="10073"/>
                </a:lnTo>
                <a:lnTo>
                  <a:pt x="17709" y="12033"/>
                </a:lnTo>
                <a:lnTo>
                  <a:pt x="17121" y="20007"/>
                </a:lnTo>
                <a:lnTo>
                  <a:pt x="16729" y="31991"/>
                </a:lnTo>
                <a:lnTo>
                  <a:pt x="16099" y="76377"/>
                </a:lnTo>
                <a:lnTo>
                  <a:pt x="15095" y="85763"/>
                </a:lnTo>
                <a:lnTo>
                  <a:pt x="13473" y="95830"/>
                </a:lnTo>
                <a:lnTo>
                  <a:pt x="11440" y="106352"/>
                </a:lnTo>
                <a:lnTo>
                  <a:pt x="10084" y="115272"/>
                </a:lnTo>
                <a:lnTo>
                  <a:pt x="8577" y="130262"/>
                </a:lnTo>
                <a:lnTo>
                  <a:pt x="7729" y="144861"/>
                </a:lnTo>
                <a:lnTo>
                  <a:pt x="7478" y="159770"/>
                </a:lnTo>
                <a:lnTo>
                  <a:pt x="4879" y="170677"/>
                </a:lnTo>
                <a:lnTo>
                  <a:pt x="1502" y="181874"/>
                </a:lnTo>
                <a:lnTo>
                  <a:pt x="0" y="193200"/>
                </a:lnTo>
                <a:lnTo>
                  <a:pt x="553" y="200793"/>
                </a:lnTo>
                <a:lnTo>
                  <a:pt x="1873" y="209665"/>
                </a:lnTo>
                <a:lnTo>
                  <a:pt x="3706" y="219389"/>
                </a:lnTo>
                <a:lnTo>
                  <a:pt x="5881" y="225872"/>
                </a:lnTo>
                <a:lnTo>
                  <a:pt x="8283" y="230194"/>
                </a:lnTo>
                <a:lnTo>
                  <a:pt x="10836" y="233076"/>
                </a:lnTo>
                <a:lnTo>
                  <a:pt x="13492" y="234996"/>
                </a:lnTo>
                <a:lnTo>
                  <a:pt x="18982" y="237130"/>
                </a:lnTo>
                <a:lnTo>
                  <a:pt x="22732" y="235795"/>
                </a:lnTo>
                <a:lnTo>
                  <a:pt x="31979" y="229230"/>
                </a:lnTo>
                <a:lnTo>
                  <a:pt x="42438" y="222503"/>
                </a:lnTo>
                <a:lnTo>
                  <a:pt x="56295" y="215386"/>
                </a:lnTo>
                <a:lnTo>
                  <a:pt x="78328" y="205872"/>
                </a:lnTo>
                <a:lnTo>
                  <a:pt x="88966" y="200668"/>
                </a:lnTo>
                <a:lnTo>
                  <a:pt x="98916" y="195294"/>
                </a:lnTo>
                <a:lnTo>
                  <a:pt x="108406" y="189806"/>
                </a:lnTo>
                <a:lnTo>
                  <a:pt x="117591" y="185195"/>
                </a:lnTo>
                <a:lnTo>
                  <a:pt x="126571" y="181169"/>
                </a:lnTo>
                <a:lnTo>
                  <a:pt x="135416" y="177532"/>
                </a:lnTo>
                <a:lnTo>
                  <a:pt x="145122" y="174155"/>
                </a:lnTo>
                <a:lnTo>
                  <a:pt x="155403" y="170951"/>
                </a:lnTo>
                <a:lnTo>
                  <a:pt x="176033" y="164851"/>
                </a:lnTo>
                <a:lnTo>
                  <a:pt x="194728" y="158965"/>
                </a:lnTo>
                <a:lnTo>
                  <a:pt x="204666" y="156062"/>
                </a:lnTo>
                <a:lnTo>
                  <a:pt x="225868" y="150296"/>
                </a:lnTo>
                <a:lnTo>
                  <a:pt x="236856" y="148378"/>
                </a:lnTo>
                <a:lnTo>
                  <a:pt x="247991" y="147099"/>
                </a:lnTo>
                <a:lnTo>
                  <a:pt x="259225" y="146246"/>
                </a:lnTo>
                <a:lnTo>
                  <a:pt x="269571" y="145677"/>
                </a:lnTo>
                <a:lnTo>
                  <a:pt x="288687" y="145046"/>
                </a:lnTo>
                <a:lnTo>
                  <a:pt x="315515" y="144691"/>
                </a:lnTo>
                <a:lnTo>
                  <a:pt x="324243" y="145593"/>
                </a:lnTo>
                <a:lnTo>
                  <a:pt x="332919" y="147147"/>
                </a:lnTo>
                <a:lnTo>
                  <a:pt x="341561" y="149136"/>
                </a:lnTo>
                <a:lnTo>
                  <a:pt x="350180" y="151414"/>
                </a:lnTo>
                <a:lnTo>
                  <a:pt x="367376" y="156486"/>
                </a:lnTo>
                <a:lnTo>
                  <a:pt x="375010" y="160124"/>
                </a:lnTo>
                <a:lnTo>
                  <a:pt x="388572" y="169247"/>
                </a:lnTo>
                <a:lnTo>
                  <a:pt x="400949" y="179651"/>
                </a:lnTo>
                <a:lnTo>
                  <a:pt x="412800" y="190625"/>
                </a:lnTo>
                <a:lnTo>
                  <a:pt x="424417" y="201853"/>
                </a:lnTo>
                <a:lnTo>
                  <a:pt x="433390" y="215732"/>
                </a:lnTo>
                <a:lnTo>
                  <a:pt x="437117" y="223434"/>
                </a:lnTo>
                <a:lnTo>
                  <a:pt x="440554" y="233331"/>
                </a:lnTo>
                <a:lnTo>
                  <a:pt x="443797" y="244692"/>
                </a:lnTo>
                <a:lnTo>
                  <a:pt x="446913" y="257028"/>
                </a:lnTo>
                <a:lnTo>
                  <a:pt x="448036" y="270967"/>
                </a:lnTo>
                <a:lnTo>
                  <a:pt x="447833" y="285975"/>
                </a:lnTo>
                <a:lnTo>
                  <a:pt x="446745" y="301695"/>
                </a:lnTo>
                <a:lnTo>
                  <a:pt x="445068" y="315033"/>
                </a:lnTo>
                <a:lnTo>
                  <a:pt x="442996" y="326782"/>
                </a:lnTo>
                <a:lnTo>
                  <a:pt x="440664" y="337472"/>
                </a:lnTo>
                <a:lnTo>
                  <a:pt x="438155" y="346504"/>
                </a:lnTo>
                <a:lnTo>
                  <a:pt x="432829" y="361620"/>
                </a:lnTo>
                <a:lnTo>
                  <a:pt x="424746" y="374688"/>
                </a:lnTo>
                <a:lnTo>
                  <a:pt x="414804" y="387798"/>
                </a:lnTo>
                <a:lnTo>
                  <a:pt x="404035" y="403150"/>
                </a:lnTo>
                <a:lnTo>
                  <a:pt x="390359" y="416958"/>
                </a:lnTo>
                <a:lnTo>
                  <a:pt x="382712" y="423307"/>
                </a:lnTo>
                <a:lnTo>
                  <a:pt x="369135" y="435442"/>
                </a:lnTo>
                <a:lnTo>
                  <a:pt x="362847" y="441345"/>
                </a:lnTo>
                <a:lnTo>
                  <a:pt x="355798" y="446232"/>
                </a:lnTo>
                <a:lnTo>
                  <a:pt x="348241" y="450444"/>
                </a:lnTo>
                <a:lnTo>
                  <a:pt x="340345" y="454204"/>
                </a:lnTo>
                <a:lnTo>
                  <a:pt x="318873" y="463461"/>
                </a:lnTo>
                <a:lnTo>
                  <a:pt x="306479" y="468597"/>
                </a:lnTo>
                <a:lnTo>
                  <a:pt x="293454" y="472973"/>
                </a:lnTo>
                <a:lnTo>
                  <a:pt x="280008" y="476843"/>
                </a:lnTo>
                <a:lnTo>
                  <a:pt x="266282" y="480376"/>
                </a:lnTo>
                <a:lnTo>
                  <a:pt x="238331" y="486841"/>
                </a:lnTo>
                <a:lnTo>
                  <a:pt x="224209" y="489898"/>
                </a:lnTo>
                <a:lnTo>
                  <a:pt x="212890" y="491937"/>
                </a:lnTo>
                <a:lnTo>
                  <a:pt x="203439" y="493295"/>
                </a:lnTo>
                <a:lnTo>
                  <a:pt x="195233" y="494201"/>
                </a:lnTo>
                <a:lnTo>
                  <a:pt x="184048" y="493853"/>
                </a:lnTo>
                <a:lnTo>
                  <a:pt x="170876" y="492668"/>
                </a:lnTo>
                <a:lnTo>
                  <a:pt x="145763" y="489764"/>
                </a:lnTo>
                <a:lnTo>
                  <a:pt x="137733" y="488989"/>
                </a:lnTo>
                <a:lnTo>
                  <a:pt x="131427" y="488473"/>
                </a:lnTo>
                <a:lnTo>
                  <a:pt x="121880" y="485359"/>
                </a:lnTo>
                <a:lnTo>
                  <a:pt x="108610" y="478251"/>
                </a:lnTo>
                <a:lnTo>
                  <a:pt x="84525" y="4702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4"/>
          <p:cNvSpPr/>
          <p:nvPr/>
        </p:nvSpPr>
        <p:spPr>
          <a:xfrm>
            <a:off x="1657350" y="4423410"/>
            <a:ext cx="582701" cy="574311"/>
          </a:xfrm>
          <a:custGeom>
            <a:avLst/>
            <a:gdLst/>
            <a:ahLst/>
            <a:cxnLst/>
            <a:rect l="0" t="0" r="0" b="0"/>
            <a:pathLst>
              <a:path w="582701" h="574311">
                <a:moveTo>
                  <a:pt x="505777" y="0"/>
                </a:moveTo>
                <a:lnTo>
                  <a:pt x="483634" y="0"/>
                </a:lnTo>
                <a:lnTo>
                  <a:pt x="475775" y="1905"/>
                </a:lnTo>
                <a:lnTo>
                  <a:pt x="449263" y="9102"/>
                </a:lnTo>
                <a:lnTo>
                  <a:pt x="437621" y="11783"/>
                </a:lnTo>
                <a:lnTo>
                  <a:pt x="419605" y="14761"/>
                </a:lnTo>
                <a:lnTo>
                  <a:pt x="380550" y="20989"/>
                </a:lnTo>
                <a:lnTo>
                  <a:pt x="366095" y="22565"/>
                </a:lnTo>
                <a:lnTo>
                  <a:pt x="351695" y="23616"/>
                </a:lnTo>
                <a:lnTo>
                  <a:pt x="337333" y="24316"/>
                </a:lnTo>
                <a:lnTo>
                  <a:pt x="308676" y="25094"/>
                </a:lnTo>
                <a:lnTo>
                  <a:pt x="294366" y="25302"/>
                </a:lnTo>
                <a:lnTo>
                  <a:pt x="277206" y="24488"/>
                </a:lnTo>
                <a:lnTo>
                  <a:pt x="258147" y="22993"/>
                </a:lnTo>
                <a:lnTo>
                  <a:pt x="237820" y="21043"/>
                </a:lnTo>
                <a:lnTo>
                  <a:pt x="220459" y="19744"/>
                </a:lnTo>
                <a:lnTo>
                  <a:pt x="205075" y="18878"/>
                </a:lnTo>
                <a:lnTo>
                  <a:pt x="178774" y="17915"/>
                </a:lnTo>
                <a:lnTo>
                  <a:pt x="157560" y="17487"/>
                </a:lnTo>
                <a:lnTo>
                  <a:pt x="150760" y="18325"/>
                </a:lnTo>
                <a:lnTo>
                  <a:pt x="146226" y="19837"/>
                </a:lnTo>
                <a:lnTo>
                  <a:pt x="143204" y="21797"/>
                </a:lnTo>
                <a:lnTo>
                  <a:pt x="141189" y="25961"/>
                </a:lnTo>
                <a:lnTo>
                  <a:pt x="138951" y="38208"/>
                </a:lnTo>
                <a:lnTo>
                  <a:pt x="137955" y="50636"/>
                </a:lnTo>
                <a:lnTo>
                  <a:pt x="137395" y="68343"/>
                </a:lnTo>
                <a:lnTo>
                  <a:pt x="137206" y="91393"/>
                </a:lnTo>
                <a:lnTo>
                  <a:pt x="134640" y="125709"/>
                </a:lnTo>
                <a:lnTo>
                  <a:pt x="132623" y="149528"/>
                </a:lnTo>
                <a:lnTo>
                  <a:pt x="131277" y="170170"/>
                </a:lnTo>
                <a:lnTo>
                  <a:pt x="129783" y="205806"/>
                </a:lnTo>
                <a:lnTo>
                  <a:pt x="128432" y="220071"/>
                </a:lnTo>
                <a:lnTo>
                  <a:pt x="126579" y="232439"/>
                </a:lnTo>
                <a:lnTo>
                  <a:pt x="124390" y="243541"/>
                </a:lnTo>
                <a:lnTo>
                  <a:pt x="122932" y="254754"/>
                </a:lnTo>
                <a:lnTo>
                  <a:pt x="121959" y="266038"/>
                </a:lnTo>
                <a:lnTo>
                  <a:pt x="120128" y="298047"/>
                </a:lnTo>
                <a:lnTo>
                  <a:pt x="121043" y="297758"/>
                </a:lnTo>
                <a:lnTo>
                  <a:pt x="134435" y="287910"/>
                </a:lnTo>
                <a:lnTo>
                  <a:pt x="147378" y="278454"/>
                </a:lnTo>
                <a:lnTo>
                  <a:pt x="167281" y="261469"/>
                </a:lnTo>
                <a:lnTo>
                  <a:pt x="186107" y="246701"/>
                </a:lnTo>
                <a:lnTo>
                  <a:pt x="195508" y="240667"/>
                </a:lnTo>
                <a:lnTo>
                  <a:pt x="222393" y="226672"/>
                </a:lnTo>
                <a:lnTo>
                  <a:pt x="239811" y="216313"/>
                </a:lnTo>
                <a:lnTo>
                  <a:pt x="251314" y="210883"/>
                </a:lnTo>
                <a:lnTo>
                  <a:pt x="264697" y="205359"/>
                </a:lnTo>
                <a:lnTo>
                  <a:pt x="291950" y="195093"/>
                </a:lnTo>
                <a:lnTo>
                  <a:pt x="313588" y="187355"/>
                </a:lnTo>
                <a:lnTo>
                  <a:pt x="330190" y="183281"/>
                </a:lnTo>
                <a:lnTo>
                  <a:pt x="344871" y="181471"/>
                </a:lnTo>
                <a:lnTo>
                  <a:pt x="360920" y="180666"/>
                </a:lnTo>
                <a:lnTo>
                  <a:pt x="377579" y="180308"/>
                </a:lnTo>
                <a:lnTo>
                  <a:pt x="420658" y="180079"/>
                </a:lnTo>
                <a:lnTo>
                  <a:pt x="431886" y="181012"/>
                </a:lnTo>
                <a:lnTo>
                  <a:pt x="442229" y="182587"/>
                </a:lnTo>
                <a:lnTo>
                  <a:pt x="460388" y="186877"/>
                </a:lnTo>
                <a:lnTo>
                  <a:pt x="474809" y="191959"/>
                </a:lnTo>
                <a:lnTo>
                  <a:pt x="492648" y="202473"/>
                </a:lnTo>
                <a:lnTo>
                  <a:pt x="502740" y="209276"/>
                </a:lnTo>
                <a:lnTo>
                  <a:pt x="519032" y="219376"/>
                </a:lnTo>
                <a:lnTo>
                  <a:pt x="532623" y="227993"/>
                </a:lnTo>
                <a:lnTo>
                  <a:pt x="545014" y="238172"/>
                </a:lnTo>
                <a:lnTo>
                  <a:pt x="554331" y="249047"/>
                </a:lnTo>
                <a:lnTo>
                  <a:pt x="564931" y="265879"/>
                </a:lnTo>
                <a:lnTo>
                  <a:pt x="574104" y="282931"/>
                </a:lnTo>
                <a:lnTo>
                  <a:pt x="577046" y="288633"/>
                </a:lnTo>
                <a:lnTo>
                  <a:pt x="580315" y="302589"/>
                </a:lnTo>
                <a:lnTo>
                  <a:pt x="581767" y="317364"/>
                </a:lnTo>
                <a:lnTo>
                  <a:pt x="582413" y="330280"/>
                </a:lnTo>
                <a:lnTo>
                  <a:pt x="582700" y="344911"/>
                </a:lnTo>
                <a:lnTo>
                  <a:pt x="581875" y="359986"/>
                </a:lnTo>
                <a:lnTo>
                  <a:pt x="578333" y="373036"/>
                </a:lnTo>
                <a:lnTo>
                  <a:pt x="570984" y="395644"/>
                </a:lnTo>
                <a:lnTo>
                  <a:pt x="563016" y="412061"/>
                </a:lnTo>
                <a:lnTo>
                  <a:pt x="558224" y="420440"/>
                </a:lnTo>
                <a:lnTo>
                  <a:pt x="551219" y="430788"/>
                </a:lnTo>
                <a:lnTo>
                  <a:pt x="542739" y="442450"/>
                </a:lnTo>
                <a:lnTo>
                  <a:pt x="533276" y="454986"/>
                </a:lnTo>
                <a:lnTo>
                  <a:pt x="525062" y="465249"/>
                </a:lnTo>
                <a:lnTo>
                  <a:pt x="510856" y="481732"/>
                </a:lnTo>
                <a:lnTo>
                  <a:pt x="495652" y="495408"/>
                </a:lnTo>
                <a:lnTo>
                  <a:pt x="480322" y="507836"/>
                </a:lnTo>
                <a:lnTo>
                  <a:pt x="467159" y="519709"/>
                </a:lnTo>
                <a:lnTo>
                  <a:pt x="452418" y="528797"/>
                </a:lnTo>
                <a:lnTo>
                  <a:pt x="444487" y="532554"/>
                </a:lnTo>
                <a:lnTo>
                  <a:pt x="433484" y="536963"/>
                </a:lnTo>
                <a:lnTo>
                  <a:pt x="406020" y="546943"/>
                </a:lnTo>
                <a:lnTo>
                  <a:pt x="390694" y="551318"/>
                </a:lnTo>
                <a:lnTo>
                  <a:pt x="374763" y="555188"/>
                </a:lnTo>
                <a:lnTo>
                  <a:pt x="358427" y="558720"/>
                </a:lnTo>
                <a:lnTo>
                  <a:pt x="344678" y="562027"/>
                </a:lnTo>
                <a:lnTo>
                  <a:pt x="332656" y="565185"/>
                </a:lnTo>
                <a:lnTo>
                  <a:pt x="321783" y="568243"/>
                </a:lnTo>
                <a:lnTo>
                  <a:pt x="310724" y="570281"/>
                </a:lnTo>
                <a:lnTo>
                  <a:pt x="299542" y="571640"/>
                </a:lnTo>
                <a:lnTo>
                  <a:pt x="288277" y="572546"/>
                </a:lnTo>
                <a:lnTo>
                  <a:pt x="277909" y="573150"/>
                </a:lnTo>
                <a:lnTo>
                  <a:pt x="258770" y="573820"/>
                </a:lnTo>
                <a:lnTo>
                  <a:pt x="223200" y="574251"/>
                </a:lnTo>
                <a:lnTo>
                  <a:pt x="205880" y="574310"/>
                </a:lnTo>
                <a:lnTo>
                  <a:pt x="188657" y="571797"/>
                </a:lnTo>
                <a:lnTo>
                  <a:pt x="171477" y="568457"/>
                </a:lnTo>
                <a:lnTo>
                  <a:pt x="154317" y="566972"/>
                </a:lnTo>
                <a:lnTo>
                  <a:pt x="139705" y="563772"/>
                </a:lnTo>
                <a:lnTo>
                  <a:pt x="124003" y="559175"/>
                </a:lnTo>
                <a:lnTo>
                  <a:pt x="101150" y="553957"/>
                </a:lnTo>
                <a:lnTo>
                  <a:pt x="89340" y="550279"/>
                </a:lnTo>
                <a:lnTo>
                  <a:pt x="77658" y="545923"/>
                </a:lnTo>
                <a:lnTo>
                  <a:pt x="66059" y="541114"/>
                </a:lnTo>
                <a:lnTo>
                  <a:pt x="50632" y="535770"/>
                </a:lnTo>
                <a:lnTo>
                  <a:pt x="38695" y="532442"/>
                </a:lnTo>
                <a:lnTo>
                  <a:pt x="23865" y="527788"/>
                </a:lnTo>
                <a:lnTo>
                  <a:pt x="12829" y="525085"/>
                </a:lnTo>
                <a:lnTo>
                  <a:pt x="0" y="5229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5"/>
          <p:cNvSpPr/>
          <p:nvPr/>
        </p:nvSpPr>
        <p:spPr>
          <a:xfrm>
            <a:off x="2986087" y="4371975"/>
            <a:ext cx="102871" cy="600076"/>
          </a:xfrm>
          <a:custGeom>
            <a:avLst/>
            <a:gdLst/>
            <a:ahLst/>
            <a:cxnLst/>
            <a:rect l="0" t="0" r="0" b="0"/>
            <a:pathLst>
              <a:path w="102871" h="600076">
                <a:moveTo>
                  <a:pt x="0" y="0"/>
                </a:moveTo>
                <a:lnTo>
                  <a:pt x="952" y="15592"/>
                </a:lnTo>
                <a:lnTo>
                  <a:pt x="2540" y="23730"/>
                </a:lnTo>
                <a:lnTo>
                  <a:pt x="4551" y="32965"/>
                </a:lnTo>
                <a:lnTo>
                  <a:pt x="6785" y="48306"/>
                </a:lnTo>
                <a:lnTo>
                  <a:pt x="7381" y="55064"/>
                </a:lnTo>
                <a:lnTo>
                  <a:pt x="9683" y="67189"/>
                </a:lnTo>
                <a:lnTo>
                  <a:pt x="17321" y="100982"/>
                </a:lnTo>
                <a:lnTo>
                  <a:pt x="20120" y="115898"/>
                </a:lnTo>
                <a:lnTo>
                  <a:pt x="21986" y="128701"/>
                </a:lnTo>
                <a:lnTo>
                  <a:pt x="23230" y="140093"/>
                </a:lnTo>
                <a:lnTo>
                  <a:pt x="25011" y="150545"/>
                </a:lnTo>
                <a:lnTo>
                  <a:pt x="27152" y="160371"/>
                </a:lnTo>
                <a:lnTo>
                  <a:pt x="29531" y="169779"/>
                </a:lnTo>
                <a:lnTo>
                  <a:pt x="32175" y="187852"/>
                </a:lnTo>
                <a:lnTo>
                  <a:pt x="33350" y="206362"/>
                </a:lnTo>
                <a:lnTo>
                  <a:pt x="33872" y="227289"/>
                </a:lnTo>
                <a:lnTo>
                  <a:pt x="34964" y="237251"/>
                </a:lnTo>
                <a:lnTo>
                  <a:pt x="36644" y="246749"/>
                </a:lnTo>
                <a:lnTo>
                  <a:pt x="38717" y="255940"/>
                </a:lnTo>
                <a:lnTo>
                  <a:pt x="41051" y="269687"/>
                </a:lnTo>
                <a:lnTo>
                  <a:pt x="46185" y="305280"/>
                </a:lnTo>
                <a:lnTo>
                  <a:pt x="48888" y="320678"/>
                </a:lnTo>
                <a:lnTo>
                  <a:pt x="51642" y="333800"/>
                </a:lnTo>
                <a:lnTo>
                  <a:pt x="54430" y="345406"/>
                </a:lnTo>
                <a:lnTo>
                  <a:pt x="56289" y="356953"/>
                </a:lnTo>
                <a:lnTo>
                  <a:pt x="57529" y="368461"/>
                </a:lnTo>
                <a:lnTo>
                  <a:pt x="58355" y="379943"/>
                </a:lnTo>
                <a:lnTo>
                  <a:pt x="59858" y="390456"/>
                </a:lnTo>
                <a:lnTo>
                  <a:pt x="61813" y="400321"/>
                </a:lnTo>
                <a:lnTo>
                  <a:pt x="64069" y="409755"/>
                </a:lnTo>
                <a:lnTo>
                  <a:pt x="66575" y="427859"/>
                </a:lnTo>
                <a:lnTo>
                  <a:pt x="67243" y="436686"/>
                </a:lnTo>
                <a:lnTo>
                  <a:pt x="68641" y="448286"/>
                </a:lnTo>
                <a:lnTo>
                  <a:pt x="72735" y="476416"/>
                </a:lnTo>
                <a:lnTo>
                  <a:pt x="75160" y="489061"/>
                </a:lnTo>
                <a:lnTo>
                  <a:pt x="77729" y="500348"/>
                </a:lnTo>
                <a:lnTo>
                  <a:pt x="80394" y="510730"/>
                </a:lnTo>
                <a:lnTo>
                  <a:pt x="83356" y="527346"/>
                </a:lnTo>
                <a:lnTo>
                  <a:pt x="85023" y="544870"/>
                </a:lnTo>
                <a:lnTo>
                  <a:pt x="86366" y="554585"/>
                </a:lnTo>
                <a:lnTo>
                  <a:pt x="88057" y="561175"/>
                </a:lnTo>
                <a:lnTo>
                  <a:pt x="90137" y="568427"/>
                </a:lnTo>
                <a:lnTo>
                  <a:pt x="93065" y="583183"/>
                </a:lnTo>
                <a:lnTo>
                  <a:pt x="94428" y="585956"/>
                </a:lnTo>
                <a:lnTo>
                  <a:pt x="96290" y="587805"/>
                </a:lnTo>
                <a:lnTo>
                  <a:pt x="98483" y="589037"/>
                </a:lnTo>
                <a:lnTo>
                  <a:pt x="99945" y="590811"/>
                </a:lnTo>
                <a:lnTo>
                  <a:pt x="100920" y="592947"/>
                </a:lnTo>
                <a:lnTo>
                  <a:pt x="102870" y="6000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6"/>
          <p:cNvSpPr/>
          <p:nvPr/>
        </p:nvSpPr>
        <p:spPr>
          <a:xfrm>
            <a:off x="3235331" y="4312524"/>
            <a:ext cx="302869" cy="556603"/>
          </a:xfrm>
          <a:custGeom>
            <a:avLst/>
            <a:gdLst/>
            <a:ahLst/>
            <a:cxnLst/>
            <a:rect l="0" t="0" r="0" b="0"/>
            <a:pathLst>
              <a:path w="302869" h="556603">
                <a:moveTo>
                  <a:pt x="179381" y="33733"/>
                </a:moveTo>
                <a:lnTo>
                  <a:pt x="170279" y="29182"/>
                </a:lnTo>
                <a:lnTo>
                  <a:pt x="164741" y="27842"/>
                </a:lnTo>
                <a:lnTo>
                  <a:pt x="158191" y="26948"/>
                </a:lnTo>
                <a:lnTo>
                  <a:pt x="145198" y="25955"/>
                </a:lnTo>
                <a:lnTo>
                  <a:pt x="136249" y="25514"/>
                </a:lnTo>
                <a:lnTo>
                  <a:pt x="132528" y="26349"/>
                </a:lnTo>
                <a:lnTo>
                  <a:pt x="125855" y="29816"/>
                </a:lnTo>
                <a:lnTo>
                  <a:pt x="117174" y="31992"/>
                </a:lnTo>
                <a:lnTo>
                  <a:pt x="112192" y="32573"/>
                </a:lnTo>
                <a:lnTo>
                  <a:pt x="106966" y="33912"/>
                </a:lnTo>
                <a:lnTo>
                  <a:pt x="101577" y="35757"/>
                </a:lnTo>
                <a:lnTo>
                  <a:pt x="96079" y="37940"/>
                </a:lnTo>
                <a:lnTo>
                  <a:pt x="90509" y="41300"/>
                </a:lnTo>
                <a:lnTo>
                  <a:pt x="84890" y="45446"/>
                </a:lnTo>
                <a:lnTo>
                  <a:pt x="79240" y="50114"/>
                </a:lnTo>
                <a:lnTo>
                  <a:pt x="73568" y="54179"/>
                </a:lnTo>
                <a:lnTo>
                  <a:pt x="67882" y="57841"/>
                </a:lnTo>
                <a:lnTo>
                  <a:pt x="62185" y="61235"/>
                </a:lnTo>
                <a:lnTo>
                  <a:pt x="53317" y="70086"/>
                </a:lnTo>
                <a:lnTo>
                  <a:pt x="45247" y="80370"/>
                </a:lnTo>
                <a:lnTo>
                  <a:pt x="40429" y="85779"/>
                </a:lnTo>
                <a:lnTo>
                  <a:pt x="35311" y="91290"/>
                </a:lnTo>
                <a:lnTo>
                  <a:pt x="29994" y="98774"/>
                </a:lnTo>
                <a:lnTo>
                  <a:pt x="24545" y="107574"/>
                </a:lnTo>
                <a:lnTo>
                  <a:pt x="19007" y="117250"/>
                </a:lnTo>
                <a:lnTo>
                  <a:pt x="14362" y="128464"/>
                </a:lnTo>
                <a:lnTo>
                  <a:pt x="10314" y="140702"/>
                </a:lnTo>
                <a:lnTo>
                  <a:pt x="6662" y="153623"/>
                </a:lnTo>
                <a:lnTo>
                  <a:pt x="4227" y="164143"/>
                </a:lnTo>
                <a:lnTo>
                  <a:pt x="1522" y="180910"/>
                </a:lnTo>
                <a:lnTo>
                  <a:pt x="801" y="189954"/>
                </a:lnTo>
                <a:lnTo>
                  <a:pt x="320" y="199793"/>
                </a:lnTo>
                <a:lnTo>
                  <a:pt x="0" y="210162"/>
                </a:lnTo>
                <a:lnTo>
                  <a:pt x="2184" y="224224"/>
                </a:lnTo>
                <a:lnTo>
                  <a:pt x="5377" y="234600"/>
                </a:lnTo>
                <a:lnTo>
                  <a:pt x="6796" y="245562"/>
                </a:lnTo>
                <a:lnTo>
                  <a:pt x="9079" y="249247"/>
                </a:lnTo>
                <a:lnTo>
                  <a:pt x="12506" y="251705"/>
                </a:lnTo>
                <a:lnTo>
                  <a:pt x="20442" y="255387"/>
                </a:lnTo>
                <a:lnTo>
                  <a:pt x="27144" y="260198"/>
                </a:lnTo>
                <a:lnTo>
                  <a:pt x="33122" y="263767"/>
                </a:lnTo>
                <a:lnTo>
                  <a:pt x="40918" y="268052"/>
                </a:lnTo>
                <a:lnTo>
                  <a:pt x="49925" y="272813"/>
                </a:lnTo>
                <a:lnTo>
                  <a:pt x="57834" y="275987"/>
                </a:lnTo>
                <a:lnTo>
                  <a:pt x="65012" y="278103"/>
                </a:lnTo>
                <a:lnTo>
                  <a:pt x="71703" y="279514"/>
                </a:lnTo>
                <a:lnTo>
                  <a:pt x="78068" y="281407"/>
                </a:lnTo>
                <a:lnTo>
                  <a:pt x="84217" y="283622"/>
                </a:lnTo>
                <a:lnTo>
                  <a:pt x="90221" y="286051"/>
                </a:lnTo>
                <a:lnTo>
                  <a:pt x="96128" y="287670"/>
                </a:lnTo>
                <a:lnTo>
                  <a:pt x="101971" y="288749"/>
                </a:lnTo>
                <a:lnTo>
                  <a:pt x="107772" y="289469"/>
                </a:lnTo>
                <a:lnTo>
                  <a:pt x="114497" y="290901"/>
                </a:lnTo>
                <a:lnTo>
                  <a:pt x="121838" y="292808"/>
                </a:lnTo>
                <a:lnTo>
                  <a:pt x="129589" y="295033"/>
                </a:lnTo>
                <a:lnTo>
                  <a:pt x="140471" y="297468"/>
                </a:lnTo>
                <a:lnTo>
                  <a:pt x="167803" y="302714"/>
                </a:lnTo>
                <a:lnTo>
                  <a:pt x="180234" y="305446"/>
                </a:lnTo>
                <a:lnTo>
                  <a:pt x="191380" y="308220"/>
                </a:lnTo>
                <a:lnTo>
                  <a:pt x="201668" y="311022"/>
                </a:lnTo>
                <a:lnTo>
                  <a:pt x="210431" y="313843"/>
                </a:lnTo>
                <a:lnTo>
                  <a:pt x="218179" y="316675"/>
                </a:lnTo>
                <a:lnTo>
                  <a:pt x="225249" y="319516"/>
                </a:lnTo>
                <a:lnTo>
                  <a:pt x="231867" y="322363"/>
                </a:lnTo>
                <a:lnTo>
                  <a:pt x="244301" y="328065"/>
                </a:lnTo>
                <a:lnTo>
                  <a:pt x="262010" y="336631"/>
                </a:lnTo>
                <a:lnTo>
                  <a:pt x="267805" y="340440"/>
                </a:lnTo>
                <a:lnTo>
                  <a:pt x="273573" y="344884"/>
                </a:lnTo>
                <a:lnTo>
                  <a:pt x="279323" y="349753"/>
                </a:lnTo>
                <a:lnTo>
                  <a:pt x="288252" y="360241"/>
                </a:lnTo>
                <a:lnTo>
                  <a:pt x="291967" y="365705"/>
                </a:lnTo>
                <a:lnTo>
                  <a:pt x="298634" y="381937"/>
                </a:lnTo>
                <a:lnTo>
                  <a:pt x="301746" y="391598"/>
                </a:lnTo>
                <a:lnTo>
                  <a:pt x="302868" y="400897"/>
                </a:lnTo>
                <a:lnTo>
                  <a:pt x="302663" y="409955"/>
                </a:lnTo>
                <a:lnTo>
                  <a:pt x="301574" y="418850"/>
                </a:lnTo>
                <a:lnTo>
                  <a:pt x="299896" y="427637"/>
                </a:lnTo>
                <a:lnTo>
                  <a:pt x="295491" y="445022"/>
                </a:lnTo>
                <a:lnTo>
                  <a:pt x="290358" y="462273"/>
                </a:lnTo>
                <a:lnTo>
                  <a:pt x="287656" y="470874"/>
                </a:lnTo>
                <a:lnTo>
                  <a:pt x="279573" y="485510"/>
                </a:lnTo>
                <a:lnTo>
                  <a:pt x="274750" y="492081"/>
                </a:lnTo>
                <a:lnTo>
                  <a:pt x="267726" y="500271"/>
                </a:lnTo>
                <a:lnTo>
                  <a:pt x="259233" y="509541"/>
                </a:lnTo>
                <a:lnTo>
                  <a:pt x="231878" y="538141"/>
                </a:lnTo>
                <a:lnTo>
                  <a:pt x="226762" y="542408"/>
                </a:lnTo>
                <a:lnTo>
                  <a:pt x="221445" y="546205"/>
                </a:lnTo>
                <a:lnTo>
                  <a:pt x="215997" y="549688"/>
                </a:lnTo>
                <a:lnTo>
                  <a:pt x="210459" y="552011"/>
                </a:lnTo>
                <a:lnTo>
                  <a:pt x="204862" y="553559"/>
                </a:lnTo>
                <a:lnTo>
                  <a:pt x="199226" y="554592"/>
                </a:lnTo>
                <a:lnTo>
                  <a:pt x="193563" y="555280"/>
                </a:lnTo>
                <a:lnTo>
                  <a:pt x="187884" y="555738"/>
                </a:lnTo>
                <a:lnTo>
                  <a:pt x="182192" y="556044"/>
                </a:lnTo>
                <a:lnTo>
                  <a:pt x="170788" y="556384"/>
                </a:lnTo>
                <a:lnTo>
                  <a:pt x="152495" y="556602"/>
                </a:lnTo>
                <a:lnTo>
                  <a:pt x="143302" y="554092"/>
                </a:lnTo>
                <a:lnTo>
                  <a:pt x="138183" y="552089"/>
                </a:lnTo>
                <a:lnTo>
                  <a:pt x="129956" y="547323"/>
                </a:lnTo>
                <a:lnTo>
                  <a:pt x="126428" y="544719"/>
                </a:lnTo>
                <a:lnTo>
                  <a:pt x="121219" y="539173"/>
                </a:lnTo>
                <a:lnTo>
                  <a:pt x="114889" y="531665"/>
                </a:lnTo>
                <a:lnTo>
                  <a:pt x="107811" y="522851"/>
                </a:lnTo>
                <a:lnTo>
                  <a:pt x="102140" y="513164"/>
                </a:lnTo>
                <a:lnTo>
                  <a:pt x="97407" y="502896"/>
                </a:lnTo>
                <a:lnTo>
                  <a:pt x="93299" y="492241"/>
                </a:lnTo>
                <a:lnTo>
                  <a:pt x="88735" y="475322"/>
                </a:lnTo>
                <a:lnTo>
                  <a:pt x="86706" y="460500"/>
                </a:lnTo>
                <a:lnTo>
                  <a:pt x="85805" y="444387"/>
                </a:lnTo>
                <a:lnTo>
                  <a:pt x="87469" y="433232"/>
                </a:lnTo>
                <a:lnTo>
                  <a:pt x="90484" y="420081"/>
                </a:lnTo>
                <a:lnTo>
                  <a:pt x="109010" y="353360"/>
                </a:lnTo>
                <a:lnTo>
                  <a:pt x="116275" y="335400"/>
                </a:lnTo>
                <a:lnTo>
                  <a:pt x="124928" y="317712"/>
                </a:lnTo>
                <a:lnTo>
                  <a:pt x="134506" y="300205"/>
                </a:lnTo>
                <a:lnTo>
                  <a:pt x="142797" y="286628"/>
                </a:lnTo>
                <a:lnTo>
                  <a:pt x="150229" y="275672"/>
                </a:lnTo>
                <a:lnTo>
                  <a:pt x="157089" y="266463"/>
                </a:lnTo>
                <a:lnTo>
                  <a:pt x="164520" y="254609"/>
                </a:lnTo>
                <a:lnTo>
                  <a:pt x="172331" y="240991"/>
                </a:lnTo>
                <a:lnTo>
                  <a:pt x="188630" y="211573"/>
                </a:lnTo>
                <a:lnTo>
                  <a:pt x="205399" y="182623"/>
                </a:lnTo>
                <a:lnTo>
                  <a:pt x="219837" y="158961"/>
                </a:lnTo>
                <a:lnTo>
                  <a:pt x="226354" y="148651"/>
                </a:lnTo>
                <a:lnTo>
                  <a:pt x="232604" y="139873"/>
                </a:lnTo>
                <a:lnTo>
                  <a:pt x="238675" y="132115"/>
                </a:lnTo>
                <a:lnTo>
                  <a:pt x="244628" y="125039"/>
                </a:lnTo>
                <a:lnTo>
                  <a:pt x="250502" y="116511"/>
                </a:lnTo>
                <a:lnTo>
                  <a:pt x="256322" y="107016"/>
                </a:lnTo>
                <a:lnTo>
                  <a:pt x="262108" y="96876"/>
                </a:lnTo>
                <a:lnTo>
                  <a:pt x="268536" y="80529"/>
                </a:lnTo>
                <a:lnTo>
                  <a:pt x="271393" y="65961"/>
                </a:lnTo>
                <a:lnTo>
                  <a:pt x="272663" y="49962"/>
                </a:lnTo>
                <a:lnTo>
                  <a:pt x="270687" y="35866"/>
                </a:lnTo>
                <a:lnTo>
                  <a:pt x="268827" y="29440"/>
                </a:lnTo>
                <a:lnTo>
                  <a:pt x="265682" y="24203"/>
                </a:lnTo>
                <a:lnTo>
                  <a:pt x="257107" y="15845"/>
                </a:lnTo>
                <a:lnTo>
                  <a:pt x="249486" y="8956"/>
                </a:lnTo>
                <a:lnTo>
                  <a:pt x="246120" y="5785"/>
                </a:lnTo>
                <a:lnTo>
                  <a:pt x="241971" y="3671"/>
                </a:lnTo>
                <a:lnTo>
                  <a:pt x="237300" y="2262"/>
                </a:lnTo>
                <a:lnTo>
                  <a:pt x="232281" y="1322"/>
                </a:lnTo>
                <a:lnTo>
                  <a:pt x="226078" y="696"/>
                </a:lnTo>
                <a:lnTo>
                  <a:pt x="219085" y="278"/>
                </a:lnTo>
                <a:lnTo>
                  <a:pt x="211565" y="0"/>
                </a:lnTo>
                <a:lnTo>
                  <a:pt x="204647" y="767"/>
                </a:lnTo>
                <a:lnTo>
                  <a:pt x="198130" y="2231"/>
                </a:lnTo>
                <a:lnTo>
                  <a:pt x="184857" y="6397"/>
                </a:lnTo>
                <a:lnTo>
                  <a:pt x="169432" y="11424"/>
                </a:lnTo>
                <a:lnTo>
                  <a:pt x="162271" y="14098"/>
                </a:lnTo>
                <a:lnTo>
                  <a:pt x="155592" y="16833"/>
                </a:lnTo>
                <a:lnTo>
                  <a:pt x="119373" y="33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7"/>
          <p:cNvSpPr/>
          <p:nvPr/>
        </p:nvSpPr>
        <p:spPr>
          <a:xfrm>
            <a:off x="872394" y="3121096"/>
            <a:ext cx="433484" cy="530790"/>
          </a:xfrm>
          <a:custGeom>
            <a:avLst/>
            <a:gdLst/>
            <a:ahLst/>
            <a:cxnLst/>
            <a:rect l="0" t="0" r="0" b="0"/>
            <a:pathLst>
              <a:path w="433484" h="530790">
                <a:moveTo>
                  <a:pt x="433483" y="16439"/>
                </a:moveTo>
                <a:lnTo>
                  <a:pt x="419830" y="7337"/>
                </a:lnTo>
                <a:lnTo>
                  <a:pt x="410588" y="2868"/>
                </a:lnTo>
                <a:lnTo>
                  <a:pt x="402352" y="882"/>
                </a:lnTo>
                <a:lnTo>
                  <a:pt x="392342" y="0"/>
                </a:lnTo>
                <a:lnTo>
                  <a:pt x="382243" y="717"/>
                </a:lnTo>
                <a:lnTo>
                  <a:pt x="368843" y="2148"/>
                </a:lnTo>
                <a:lnTo>
                  <a:pt x="353242" y="4054"/>
                </a:lnTo>
                <a:lnTo>
                  <a:pt x="340937" y="5324"/>
                </a:lnTo>
                <a:lnTo>
                  <a:pt x="330828" y="6172"/>
                </a:lnTo>
                <a:lnTo>
                  <a:pt x="322184" y="6736"/>
                </a:lnTo>
                <a:lnTo>
                  <a:pt x="314516" y="8066"/>
                </a:lnTo>
                <a:lnTo>
                  <a:pt x="307499" y="9904"/>
                </a:lnTo>
                <a:lnTo>
                  <a:pt x="300916" y="12082"/>
                </a:lnTo>
                <a:lnTo>
                  <a:pt x="280902" y="19582"/>
                </a:lnTo>
                <a:lnTo>
                  <a:pt x="268897" y="24249"/>
                </a:lnTo>
                <a:lnTo>
                  <a:pt x="258989" y="28313"/>
                </a:lnTo>
                <a:lnTo>
                  <a:pt x="250479" y="31975"/>
                </a:lnTo>
                <a:lnTo>
                  <a:pt x="242900" y="35369"/>
                </a:lnTo>
                <a:lnTo>
                  <a:pt x="224319" y="44219"/>
                </a:lnTo>
                <a:lnTo>
                  <a:pt x="181347" y="65424"/>
                </a:lnTo>
                <a:lnTo>
                  <a:pt x="170142" y="71955"/>
                </a:lnTo>
                <a:lnTo>
                  <a:pt x="158862" y="79167"/>
                </a:lnTo>
                <a:lnTo>
                  <a:pt x="147533" y="86833"/>
                </a:lnTo>
                <a:lnTo>
                  <a:pt x="138074" y="93848"/>
                </a:lnTo>
                <a:lnTo>
                  <a:pt x="129864" y="100430"/>
                </a:lnTo>
                <a:lnTo>
                  <a:pt x="84795" y="138334"/>
                </a:lnTo>
                <a:lnTo>
                  <a:pt x="72437" y="151994"/>
                </a:lnTo>
                <a:lnTo>
                  <a:pt x="61341" y="166817"/>
                </a:lnTo>
                <a:lnTo>
                  <a:pt x="51086" y="182413"/>
                </a:lnTo>
                <a:lnTo>
                  <a:pt x="43296" y="193763"/>
                </a:lnTo>
                <a:lnTo>
                  <a:pt x="32102" y="208915"/>
                </a:lnTo>
                <a:lnTo>
                  <a:pt x="23951" y="221363"/>
                </a:lnTo>
                <a:lnTo>
                  <a:pt x="18106" y="232294"/>
                </a:lnTo>
                <a:lnTo>
                  <a:pt x="13863" y="244755"/>
                </a:lnTo>
                <a:lnTo>
                  <a:pt x="7950" y="259136"/>
                </a:lnTo>
                <a:lnTo>
                  <a:pt x="6232" y="266544"/>
                </a:lnTo>
                <a:lnTo>
                  <a:pt x="5265" y="280621"/>
                </a:lnTo>
                <a:lnTo>
                  <a:pt x="2499" y="291333"/>
                </a:lnTo>
                <a:lnTo>
                  <a:pt x="428" y="296856"/>
                </a:lnTo>
                <a:lnTo>
                  <a:pt x="0" y="301491"/>
                </a:lnTo>
                <a:lnTo>
                  <a:pt x="666" y="305533"/>
                </a:lnTo>
                <a:lnTo>
                  <a:pt x="2064" y="309181"/>
                </a:lnTo>
                <a:lnTo>
                  <a:pt x="4030" y="323417"/>
                </a:lnTo>
                <a:lnTo>
                  <a:pt x="5258" y="327771"/>
                </a:lnTo>
                <a:lnTo>
                  <a:pt x="12491" y="340354"/>
                </a:lnTo>
                <a:lnTo>
                  <a:pt x="21268" y="353758"/>
                </a:lnTo>
                <a:lnTo>
                  <a:pt x="32368" y="368269"/>
                </a:lnTo>
                <a:lnTo>
                  <a:pt x="37486" y="376722"/>
                </a:lnTo>
                <a:lnTo>
                  <a:pt x="43755" y="388073"/>
                </a:lnTo>
                <a:lnTo>
                  <a:pt x="50792" y="401354"/>
                </a:lnTo>
                <a:lnTo>
                  <a:pt x="59293" y="413066"/>
                </a:lnTo>
                <a:lnTo>
                  <a:pt x="68771" y="423732"/>
                </a:lnTo>
                <a:lnTo>
                  <a:pt x="78899" y="433700"/>
                </a:lnTo>
                <a:lnTo>
                  <a:pt x="86604" y="442250"/>
                </a:lnTo>
                <a:lnTo>
                  <a:pt x="97704" y="456831"/>
                </a:lnTo>
                <a:lnTo>
                  <a:pt x="105808" y="465291"/>
                </a:lnTo>
                <a:lnTo>
                  <a:pt x="115973" y="474741"/>
                </a:lnTo>
                <a:lnTo>
                  <a:pt x="127512" y="484851"/>
                </a:lnTo>
                <a:lnTo>
                  <a:pt x="139015" y="493496"/>
                </a:lnTo>
                <a:lnTo>
                  <a:pt x="150493" y="501165"/>
                </a:lnTo>
                <a:lnTo>
                  <a:pt x="161956" y="508182"/>
                </a:lnTo>
                <a:lnTo>
                  <a:pt x="170550" y="512860"/>
                </a:lnTo>
                <a:lnTo>
                  <a:pt x="182639" y="518058"/>
                </a:lnTo>
                <a:lnTo>
                  <a:pt x="191187" y="522908"/>
                </a:lnTo>
                <a:lnTo>
                  <a:pt x="199885" y="529232"/>
                </a:lnTo>
                <a:lnTo>
                  <a:pt x="210493" y="530328"/>
                </a:lnTo>
                <a:lnTo>
                  <a:pt x="219170" y="5307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8"/>
          <p:cNvSpPr/>
          <p:nvPr/>
        </p:nvSpPr>
        <p:spPr>
          <a:xfrm>
            <a:off x="388619" y="3206114"/>
            <a:ext cx="42864" cy="462916"/>
          </a:xfrm>
          <a:custGeom>
            <a:avLst/>
            <a:gdLst/>
            <a:ahLst/>
            <a:cxnLst/>
            <a:rect l="0" t="0" r="0" b="0"/>
            <a:pathLst>
              <a:path w="42864" h="462916">
                <a:moveTo>
                  <a:pt x="0" y="0"/>
                </a:moveTo>
                <a:lnTo>
                  <a:pt x="0" y="12771"/>
                </a:lnTo>
                <a:lnTo>
                  <a:pt x="953" y="18039"/>
                </a:lnTo>
                <a:lnTo>
                  <a:pt x="4551" y="34053"/>
                </a:lnTo>
                <a:lnTo>
                  <a:pt x="5892" y="41752"/>
                </a:lnTo>
                <a:lnTo>
                  <a:pt x="6785" y="48790"/>
                </a:lnTo>
                <a:lnTo>
                  <a:pt x="7381" y="55387"/>
                </a:lnTo>
                <a:lnTo>
                  <a:pt x="9683" y="66452"/>
                </a:lnTo>
                <a:lnTo>
                  <a:pt x="13123" y="80497"/>
                </a:lnTo>
                <a:lnTo>
                  <a:pt x="17321" y="96527"/>
                </a:lnTo>
                <a:lnTo>
                  <a:pt x="20120" y="110072"/>
                </a:lnTo>
                <a:lnTo>
                  <a:pt x="21986" y="121959"/>
                </a:lnTo>
                <a:lnTo>
                  <a:pt x="29532" y="193425"/>
                </a:lnTo>
                <a:lnTo>
                  <a:pt x="31118" y="215627"/>
                </a:lnTo>
                <a:lnTo>
                  <a:pt x="32175" y="237097"/>
                </a:lnTo>
                <a:lnTo>
                  <a:pt x="33664" y="289009"/>
                </a:lnTo>
                <a:lnTo>
                  <a:pt x="33873" y="301258"/>
                </a:lnTo>
                <a:lnTo>
                  <a:pt x="33059" y="319901"/>
                </a:lnTo>
                <a:lnTo>
                  <a:pt x="26873" y="409345"/>
                </a:lnTo>
                <a:lnTo>
                  <a:pt x="27440" y="417677"/>
                </a:lnTo>
                <a:lnTo>
                  <a:pt x="28771" y="425137"/>
                </a:lnTo>
                <a:lnTo>
                  <a:pt x="30611" y="432015"/>
                </a:lnTo>
                <a:lnTo>
                  <a:pt x="32790" y="438505"/>
                </a:lnTo>
                <a:lnTo>
                  <a:pt x="35195" y="444737"/>
                </a:lnTo>
                <a:lnTo>
                  <a:pt x="42863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9"/>
          <p:cNvSpPr/>
          <p:nvPr/>
        </p:nvSpPr>
        <p:spPr>
          <a:xfrm>
            <a:off x="1121515" y="4142062"/>
            <a:ext cx="270088" cy="392311"/>
          </a:xfrm>
          <a:custGeom>
            <a:avLst/>
            <a:gdLst/>
            <a:ahLst/>
            <a:cxnLst/>
            <a:rect l="0" t="0" r="0" b="0"/>
            <a:pathLst>
              <a:path w="270088" h="392311">
                <a:moveTo>
                  <a:pt x="270087" y="15600"/>
                </a:moveTo>
                <a:lnTo>
                  <a:pt x="256434" y="11050"/>
                </a:lnTo>
                <a:lnTo>
                  <a:pt x="251460" y="8756"/>
                </a:lnTo>
                <a:lnTo>
                  <a:pt x="243393" y="3669"/>
                </a:lnTo>
                <a:lnTo>
                  <a:pt x="238956" y="1931"/>
                </a:lnTo>
                <a:lnTo>
                  <a:pt x="234093" y="772"/>
                </a:lnTo>
                <a:lnTo>
                  <a:pt x="228946" y="0"/>
                </a:lnTo>
                <a:lnTo>
                  <a:pt x="225515" y="437"/>
                </a:lnTo>
                <a:lnTo>
                  <a:pt x="223227" y="1682"/>
                </a:lnTo>
                <a:lnTo>
                  <a:pt x="221702" y="3464"/>
                </a:lnTo>
                <a:lnTo>
                  <a:pt x="217828" y="6557"/>
                </a:lnTo>
                <a:lnTo>
                  <a:pt x="212388" y="10524"/>
                </a:lnTo>
                <a:lnTo>
                  <a:pt x="205903" y="15073"/>
                </a:lnTo>
                <a:lnTo>
                  <a:pt x="196818" y="20011"/>
                </a:lnTo>
                <a:lnTo>
                  <a:pt x="185998" y="25209"/>
                </a:lnTo>
                <a:lnTo>
                  <a:pt x="174023" y="30578"/>
                </a:lnTo>
                <a:lnTo>
                  <a:pt x="164134" y="36063"/>
                </a:lnTo>
                <a:lnTo>
                  <a:pt x="155637" y="41624"/>
                </a:lnTo>
                <a:lnTo>
                  <a:pt x="148067" y="47237"/>
                </a:lnTo>
                <a:lnTo>
                  <a:pt x="141115" y="51932"/>
                </a:lnTo>
                <a:lnTo>
                  <a:pt x="134576" y="56014"/>
                </a:lnTo>
                <a:lnTo>
                  <a:pt x="128311" y="59688"/>
                </a:lnTo>
                <a:lnTo>
                  <a:pt x="122230" y="64042"/>
                </a:lnTo>
                <a:lnTo>
                  <a:pt x="116270" y="68849"/>
                </a:lnTo>
                <a:lnTo>
                  <a:pt x="110393" y="73960"/>
                </a:lnTo>
                <a:lnTo>
                  <a:pt x="104569" y="79271"/>
                </a:lnTo>
                <a:lnTo>
                  <a:pt x="93019" y="90254"/>
                </a:lnTo>
                <a:lnTo>
                  <a:pt x="41489" y="141339"/>
                </a:lnTo>
                <a:lnTo>
                  <a:pt x="36726" y="148004"/>
                </a:lnTo>
                <a:lnTo>
                  <a:pt x="32598" y="155304"/>
                </a:lnTo>
                <a:lnTo>
                  <a:pt x="28893" y="163029"/>
                </a:lnTo>
                <a:lnTo>
                  <a:pt x="24519" y="170083"/>
                </a:lnTo>
                <a:lnTo>
                  <a:pt x="19697" y="176692"/>
                </a:lnTo>
                <a:lnTo>
                  <a:pt x="14578" y="183002"/>
                </a:lnTo>
                <a:lnTo>
                  <a:pt x="8890" y="195093"/>
                </a:lnTo>
                <a:lnTo>
                  <a:pt x="7373" y="200985"/>
                </a:lnTo>
                <a:lnTo>
                  <a:pt x="3148" y="220231"/>
                </a:lnTo>
                <a:lnTo>
                  <a:pt x="687" y="232031"/>
                </a:lnTo>
                <a:lnTo>
                  <a:pt x="0" y="243707"/>
                </a:lnTo>
                <a:lnTo>
                  <a:pt x="494" y="255302"/>
                </a:lnTo>
                <a:lnTo>
                  <a:pt x="1776" y="266841"/>
                </a:lnTo>
                <a:lnTo>
                  <a:pt x="4535" y="276439"/>
                </a:lnTo>
                <a:lnTo>
                  <a:pt x="8280" y="284743"/>
                </a:lnTo>
                <a:lnTo>
                  <a:pt x="12682" y="292184"/>
                </a:lnTo>
                <a:lnTo>
                  <a:pt x="18473" y="300954"/>
                </a:lnTo>
                <a:lnTo>
                  <a:pt x="32529" y="320859"/>
                </a:lnTo>
                <a:lnTo>
                  <a:pt x="39325" y="328643"/>
                </a:lnTo>
                <a:lnTo>
                  <a:pt x="45761" y="334786"/>
                </a:lnTo>
                <a:lnTo>
                  <a:pt x="51956" y="339833"/>
                </a:lnTo>
                <a:lnTo>
                  <a:pt x="57991" y="344150"/>
                </a:lnTo>
                <a:lnTo>
                  <a:pt x="63920" y="347981"/>
                </a:lnTo>
                <a:lnTo>
                  <a:pt x="69777" y="351487"/>
                </a:lnTo>
                <a:lnTo>
                  <a:pt x="83905" y="360463"/>
                </a:lnTo>
                <a:lnTo>
                  <a:pt x="91673" y="365524"/>
                </a:lnTo>
                <a:lnTo>
                  <a:pt x="98757" y="368897"/>
                </a:lnTo>
                <a:lnTo>
                  <a:pt x="105385" y="371147"/>
                </a:lnTo>
                <a:lnTo>
                  <a:pt x="111708" y="372646"/>
                </a:lnTo>
                <a:lnTo>
                  <a:pt x="118781" y="374598"/>
                </a:lnTo>
                <a:lnTo>
                  <a:pt x="134260" y="379308"/>
                </a:lnTo>
                <a:lnTo>
                  <a:pt x="141436" y="381897"/>
                </a:lnTo>
                <a:lnTo>
                  <a:pt x="148124" y="384576"/>
                </a:lnTo>
                <a:lnTo>
                  <a:pt x="154489" y="387313"/>
                </a:lnTo>
                <a:lnTo>
                  <a:pt x="160636" y="389139"/>
                </a:lnTo>
                <a:lnTo>
                  <a:pt x="166640" y="390356"/>
                </a:lnTo>
                <a:lnTo>
                  <a:pt x="172547" y="391167"/>
                </a:lnTo>
                <a:lnTo>
                  <a:pt x="182200" y="391708"/>
                </a:lnTo>
                <a:lnTo>
                  <a:pt x="208166" y="392310"/>
                </a:lnTo>
                <a:lnTo>
                  <a:pt x="218329" y="391517"/>
                </a:lnTo>
                <a:lnTo>
                  <a:pt x="226057" y="390036"/>
                </a:lnTo>
                <a:lnTo>
                  <a:pt x="232161" y="388097"/>
                </a:lnTo>
                <a:lnTo>
                  <a:pt x="238135" y="386804"/>
                </a:lnTo>
                <a:lnTo>
                  <a:pt x="244023" y="385942"/>
                </a:lnTo>
                <a:lnTo>
                  <a:pt x="249854" y="385367"/>
                </a:lnTo>
                <a:lnTo>
                  <a:pt x="254693" y="384031"/>
                </a:lnTo>
                <a:lnTo>
                  <a:pt x="262610" y="380007"/>
                </a:lnTo>
                <a:lnTo>
                  <a:pt x="270087" y="3756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90"/>
          <p:cNvSpPr/>
          <p:nvPr/>
        </p:nvSpPr>
        <p:spPr>
          <a:xfrm>
            <a:off x="602932" y="4311967"/>
            <a:ext cx="34291" cy="505779"/>
          </a:xfrm>
          <a:custGeom>
            <a:avLst/>
            <a:gdLst/>
            <a:ahLst/>
            <a:cxnLst/>
            <a:rect l="0" t="0" r="0" b="0"/>
            <a:pathLst>
              <a:path w="34291" h="505779">
                <a:moveTo>
                  <a:pt x="34290" y="0"/>
                </a:moveTo>
                <a:lnTo>
                  <a:pt x="25188" y="9102"/>
                </a:lnTo>
                <a:lnTo>
                  <a:pt x="23460" y="12735"/>
                </a:lnTo>
                <a:lnTo>
                  <a:pt x="23260" y="16111"/>
                </a:lnTo>
                <a:lnTo>
                  <a:pt x="24079" y="19313"/>
                </a:lnTo>
                <a:lnTo>
                  <a:pt x="24989" y="33031"/>
                </a:lnTo>
                <a:lnTo>
                  <a:pt x="25394" y="52780"/>
                </a:lnTo>
                <a:lnTo>
                  <a:pt x="25675" y="181799"/>
                </a:lnTo>
                <a:lnTo>
                  <a:pt x="23784" y="224070"/>
                </a:lnTo>
                <a:lnTo>
                  <a:pt x="20618" y="266537"/>
                </a:lnTo>
                <a:lnTo>
                  <a:pt x="13926" y="340394"/>
                </a:lnTo>
                <a:lnTo>
                  <a:pt x="10952" y="382744"/>
                </a:lnTo>
                <a:lnTo>
                  <a:pt x="9206" y="398037"/>
                </a:lnTo>
                <a:lnTo>
                  <a:pt x="7090" y="411091"/>
                </a:lnTo>
                <a:lnTo>
                  <a:pt x="4727" y="422650"/>
                </a:lnTo>
                <a:lnTo>
                  <a:pt x="3151" y="432262"/>
                </a:lnTo>
                <a:lnTo>
                  <a:pt x="2101" y="440575"/>
                </a:lnTo>
                <a:lnTo>
                  <a:pt x="1400" y="448021"/>
                </a:lnTo>
                <a:lnTo>
                  <a:pt x="622" y="461376"/>
                </a:lnTo>
                <a:lnTo>
                  <a:pt x="0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91"/>
          <p:cNvSpPr/>
          <p:nvPr/>
        </p:nvSpPr>
        <p:spPr>
          <a:xfrm>
            <a:off x="4014787" y="3055443"/>
            <a:ext cx="280341" cy="510718"/>
          </a:xfrm>
          <a:custGeom>
            <a:avLst/>
            <a:gdLst/>
            <a:ahLst/>
            <a:cxnLst/>
            <a:rect l="0" t="0" r="0" b="0"/>
            <a:pathLst>
              <a:path w="280341" h="510718">
                <a:moveTo>
                  <a:pt x="8572" y="4939"/>
                </a:moveTo>
                <a:lnTo>
                  <a:pt x="8572" y="388"/>
                </a:lnTo>
                <a:lnTo>
                  <a:pt x="9525" y="0"/>
                </a:lnTo>
                <a:lnTo>
                  <a:pt x="11113" y="694"/>
                </a:lnTo>
                <a:lnTo>
                  <a:pt x="13124" y="2109"/>
                </a:lnTo>
                <a:lnTo>
                  <a:pt x="17321" y="3052"/>
                </a:lnTo>
                <a:lnTo>
                  <a:pt x="22977" y="3681"/>
                </a:lnTo>
                <a:lnTo>
                  <a:pt x="29606" y="4101"/>
                </a:lnTo>
                <a:lnTo>
                  <a:pt x="35930" y="5332"/>
                </a:lnTo>
                <a:lnTo>
                  <a:pt x="42051" y="7107"/>
                </a:lnTo>
                <a:lnTo>
                  <a:pt x="75007" y="19234"/>
                </a:lnTo>
                <a:lnTo>
                  <a:pt x="92867" y="25899"/>
                </a:lnTo>
                <a:lnTo>
                  <a:pt x="106679" y="31295"/>
                </a:lnTo>
                <a:lnTo>
                  <a:pt x="117792" y="35845"/>
                </a:lnTo>
                <a:lnTo>
                  <a:pt x="127105" y="39830"/>
                </a:lnTo>
                <a:lnTo>
                  <a:pt x="136172" y="43440"/>
                </a:lnTo>
                <a:lnTo>
                  <a:pt x="153866" y="49990"/>
                </a:lnTo>
                <a:lnTo>
                  <a:pt x="179893" y="59033"/>
                </a:lnTo>
                <a:lnTo>
                  <a:pt x="187556" y="62909"/>
                </a:lnTo>
                <a:lnTo>
                  <a:pt x="194570" y="67399"/>
                </a:lnTo>
                <a:lnTo>
                  <a:pt x="201151" y="72296"/>
                </a:lnTo>
                <a:lnTo>
                  <a:pt x="207443" y="77466"/>
                </a:lnTo>
                <a:lnTo>
                  <a:pt x="213543" y="82818"/>
                </a:lnTo>
                <a:lnTo>
                  <a:pt x="219515" y="88291"/>
                </a:lnTo>
                <a:lnTo>
                  <a:pt x="231229" y="99452"/>
                </a:lnTo>
                <a:lnTo>
                  <a:pt x="237020" y="105095"/>
                </a:lnTo>
                <a:lnTo>
                  <a:pt x="243739" y="113620"/>
                </a:lnTo>
                <a:lnTo>
                  <a:pt x="251075" y="124065"/>
                </a:lnTo>
                <a:lnTo>
                  <a:pt x="258823" y="135792"/>
                </a:lnTo>
                <a:lnTo>
                  <a:pt x="264941" y="145514"/>
                </a:lnTo>
                <a:lnTo>
                  <a:pt x="269973" y="153901"/>
                </a:lnTo>
                <a:lnTo>
                  <a:pt x="274279" y="161397"/>
                </a:lnTo>
                <a:lnTo>
                  <a:pt x="277151" y="172109"/>
                </a:lnTo>
                <a:lnTo>
                  <a:pt x="279065" y="184966"/>
                </a:lnTo>
                <a:lnTo>
                  <a:pt x="280340" y="199252"/>
                </a:lnTo>
                <a:lnTo>
                  <a:pt x="279286" y="210681"/>
                </a:lnTo>
                <a:lnTo>
                  <a:pt x="276678" y="220205"/>
                </a:lnTo>
                <a:lnTo>
                  <a:pt x="273035" y="228460"/>
                </a:lnTo>
                <a:lnTo>
                  <a:pt x="268701" y="239678"/>
                </a:lnTo>
                <a:lnTo>
                  <a:pt x="258805" y="267382"/>
                </a:lnTo>
                <a:lnTo>
                  <a:pt x="253499" y="279914"/>
                </a:lnTo>
                <a:lnTo>
                  <a:pt x="248057" y="291125"/>
                </a:lnTo>
                <a:lnTo>
                  <a:pt x="242524" y="301458"/>
                </a:lnTo>
                <a:lnTo>
                  <a:pt x="236930" y="311203"/>
                </a:lnTo>
                <a:lnTo>
                  <a:pt x="231296" y="320558"/>
                </a:lnTo>
                <a:lnTo>
                  <a:pt x="225635" y="329651"/>
                </a:lnTo>
                <a:lnTo>
                  <a:pt x="219956" y="337619"/>
                </a:lnTo>
                <a:lnTo>
                  <a:pt x="214265" y="344836"/>
                </a:lnTo>
                <a:lnTo>
                  <a:pt x="208566" y="351552"/>
                </a:lnTo>
                <a:lnTo>
                  <a:pt x="201909" y="358887"/>
                </a:lnTo>
                <a:lnTo>
                  <a:pt x="186892" y="374657"/>
                </a:lnTo>
                <a:lnTo>
                  <a:pt x="179840" y="382863"/>
                </a:lnTo>
                <a:lnTo>
                  <a:pt x="173233" y="391191"/>
                </a:lnTo>
                <a:lnTo>
                  <a:pt x="166924" y="399600"/>
                </a:lnTo>
                <a:lnTo>
                  <a:pt x="157003" y="409016"/>
                </a:lnTo>
                <a:lnTo>
                  <a:pt x="144673" y="419104"/>
                </a:lnTo>
                <a:lnTo>
                  <a:pt x="130739" y="429639"/>
                </a:lnTo>
                <a:lnTo>
                  <a:pt x="119545" y="438567"/>
                </a:lnTo>
                <a:lnTo>
                  <a:pt x="110176" y="446425"/>
                </a:lnTo>
                <a:lnTo>
                  <a:pt x="102026" y="453568"/>
                </a:lnTo>
                <a:lnTo>
                  <a:pt x="94687" y="459282"/>
                </a:lnTo>
                <a:lnTo>
                  <a:pt x="87890" y="464045"/>
                </a:lnTo>
                <a:lnTo>
                  <a:pt x="81454" y="468172"/>
                </a:lnTo>
                <a:lnTo>
                  <a:pt x="75257" y="472828"/>
                </a:lnTo>
                <a:lnTo>
                  <a:pt x="69221" y="477838"/>
                </a:lnTo>
                <a:lnTo>
                  <a:pt x="63293" y="483082"/>
                </a:lnTo>
                <a:lnTo>
                  <a:pt x="58388" y="486579"/>
                </a:lnTo>
                <a:lnTo>
                  <a:pt x="50397" y="490464"/>
                </a:lnTo>
                <a:lnTo>
                  <a:pt x="43671" y="494730"/>
                </a:lnTo>
                <a:lnTo>
                  <a:pt x="40544" y="497202"/>
                </a:lnTo>
                <a:lnTo>
                  <a:pt x="34530" y="499948"/>
                </a:lnTo>
                <a:lnTo>
                  <a:pt x="31592" y="500680"/>
                </a:lnTo>
                <a:lnTo>
                  <a:pt x="25789" y="504033"/>
                </a:lnTo>
                <a:lnTo>
                  <a:pt x="22907" y="506261"/>
                </a:lnTo>
                <a:lnTo>
                  <a:pt x="17166" y="508736"/>
                </a:lnTo>
                <a:lnTo>
                  <a:pt x="0" y="510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2"/>
          <p:cNvSpPr/>
          <p:nvPr/>
        </p:nvSpPr>
        <p:spPr>
          <a:xfrm>
            <a:off x="4572000" y="3095070"/>
            <a:ext cx="399904" cy="436635"/>
          </a:xfrm>
          <a:custGeom>
            <a:avLst/>
            <a:gdLst/>
            <a:ahLst/>
            <a:cxnLst/>
            <a:rect l="0" t="0" r="0" b="0"/>
            <a:pathLst>
              <a:path w="399904" h="436635">
                <a:moveTo>
                  <a:pt x="34290" y="51037"/>
                </a:moveTo>
                <a:lnTo>
                  <a:pt x="53602" y="31724"/>
                </a:lnTo>
                <a:lnTo>
                  <a:pt x="64780" y="25626"/>
                </a:lnTo>
                <a:lnTo>
                  <a:pt x="71762" y="22667"/>
                </a:lnTo>
                <a:lnTo>
                  <a:pt x="79274" y="19741"/>
                </a:lnTo>
                <a:lnTo>
                  <a:pt x="95240" y="13950"/>
                </a:lnTo>
                <a:lnTo>
                  <a:pt x="103498" y="12025"/>
                </a:lnTo>
                <a:lnTo>
                  <a:pt x="111861" y="10741"/>
                </a:lnTo>
                <a:lnTo>
                  <a:pt x="120294" y="9886"/>
                </a:lnTo>
                <a:lnTo>
                  <a:pt x="128773" y="8363"/>
                </a:lnTo>
                <a:lnTo>
                  <a:pt x="137283" y="6395"/>
                </a:lnTo>
                <a:lnTo>
                  <a:pt x="145815" y="4131"/>
                </a:lnTo>
                <a:lnTo>
                  <a:pt x="155312" y="2621"/>
                </a:lnTo>
                <a:lnTo>
                  <a:pt x="165454" y="1615"/>
                </a:lnTo>
                <a:lnTo>
                  <a:pt x="184977" y="497"/>
                </a:lnTo>
                <a:lnTo>
                  <a:pt x="200004" y="0"/>
                </a:lnTo>
                <a:lnTo>
                  <a:pt x="207631" y="820"/>
                </a:lnTo>
                <a:lnTo>
                  <a:pt x="215573" y="2319"/>
                </a:lnTo>
                <a:lnTo>
                  <a:pt x="223725" y="4271"/>
                </a:lnTo>
                <a:lnTo>
                  <a:pt x="231065" y="6524"/>
                </a:lnTo>
                <a:lnTo>
                  <a:pt x="237863" y="8980"/>
                </a:lnTo>
                <a:lnTo>
                  <a:pt x="249544" y="14247"/>
                </a:lnTo>
                <a:lnTo>
                  <a:pt x="257911" y="19764"/>
                </a:lnTo>
                <a:lnTo>
                  <a:pt x="260523" y="22568"/>
                </a:lnTo>
                <a:lnTo>
                  <a:pt x="262264" y="25390"/>
                </a:lnTo>
                <a:lnTo>
                  <a:pt x="263425" y="28224"/>
                </a:lnTo>
                <a:lnTo>
                  <a:pt x="265059" y="41314"/>
                </a:lnTo>
                <a:lnTo>
                  <a:pt x="262901" y="51796"/>
                </a:lnTo>
                <a:lnTo>
                  <a:pt x="260992" y="57258"/>
                </a:lnTo>
                <a:lnTo>
                  <a:pt x="253791" y="68407"/>
                </a:lnTo>
                <a:lnTo>
                  <a:pt x="244241" y="79712"/>
                </a:lnTo>
                <a:lnTo>
                  <a:pt x="233646" y="91086"/>
                </a:lnTo>
                <a:lnTo>
                  <a:pt x="225297" y="98692"/>
                </a:lnTo>
                <a:lnTo>
                  <a:pt x="214967" y="107572"/>
                </a:lnTo>
                <a:lnTo>
                  <a:pt x="203319" y="117302"/>
                </a:lnTo>
                <a:lnTo>
                  <a:pt x="189839" y="127598"/>
                </a:lnTo>
                <a:lnTo>
                  <a:pt x="175136" y="138273"/>
                </a:lnTo>
                <a:lnTo>
                  <a:pt x="159620" y="149199"/>
                </a:lnTo>
                <a:lnTo>
                  <a:pt x="147371" y="157436"/>
                </a:lnTo>
                <a:lnTo>
                  <a:pt x="137299" y="163880"/>
                </a:lnTo>
                <a:lnTo>
                  <a:pt x="128680" y="169128"/>
                </a:lnTo>
                <a:lnTo>
                  <a:pt x="120077" y="173580"/>
                </a:lnTo>
                <a:lnTo>
                  <a:pt x="111483" y="177500"/>
                </a:lnTo>
                <a:lnTo>
                  <a:pt x="90813" y="186084"/>
                </a:lnTo>
                <a:lnTo>
                  <a:pt x="91021" y="185836"/>
                </a:lnTo>
                <a:lnTo>
                  <a:pt x="96334" y="183020"/>
                </a:lnTo>
                <a:lnTo>
                  <a:pt x="105045" y="181134"/>
                </a:lnTo>
                <a:lnTo>
                  <a:pt x="110035" y="180631"/>
                </a:lnTo>
                <a:lnTo>
                  <a:pt x="118124" y="178390"/>
                </a:lnTo>
                <a:lnTo>
                  <a:pt x="128279" y="174992"/>
                </a:lnTo>
                <a:lnTo>
                  <a:pt x="139812" y="170821"/>
                </a:lnTo>
                <a:lnTo>
                  <a:pt x="151310" y="167088"/>
                </a:lnTo>
                <a:lnTo>
                  <a:pt x="162786" y="163647"/>
                </a:lnTo>
                <a:lnTo>
                  <a:pt x="174246" y="160400"/>
                </a:lnTo>
                <a:lnTo>
                  <a:pt x="184744" y="158236"/>
                </a:lnTo>
                <a:lnTo>
                  <a:pt x="194600" y="156793"/>
                </a:lnTo>
                <a:lnTo>
                  <a:pt x="204029" y="155831"/>
                </a:lnTo>
                <a:lnTo>
                  <a:pt x="214124" y="155190"/>
                </a:lnTo>
                <a:lnTo>
                  <a:pt x="224664" y="154762"/>
                </a:lnTo>
                <a:lnTo>
                  <a:pt x="255161" y="154161"/>
                </a:lnTo>
                <a:lnTo>
                  <a:pt x="264405" y="154076"/>
                </a:lnTo>
                <a:lnTo>
                  <a:pt x="273425" y="154972"/>
                </a:lnTo>
                <a:lnTo>
                  <a:pt x="282295" y="156522"/>
                </a:lnTo>
                <a:lnTo>
                  <a:pt x="291067" y="158508"/>
                </a:lnTo>
                <a:lnTo>
                  <a:pt x="299772" y="160784"/>
                </a:lnTo>
                <a:lnTo>
                  <a:pt x="308433" y="163254"/>
                </a:lnTo>
                <a:lnTo>
                  <a:pt x="325676" y="168539"/>
                </a:lnTo>
                <a:lnTo>
                  <a:pt x="342865" y="174063"/>
                </a:lnTo>
                <a:lnTo>
                  <a:pt x="350496" y="176869"/>
                </a:lnTo>
                <a:lnTo>
                  <a:pt x="357489" y="179692"/>
                </a:lnTo>
                <a:lnTo>
                  <a:pt x="364056" y="182528"/>
                </a:lnTo>
                <a:lnTo>
                  <a:pt x="369387" y="186322"/>
                </a:lnTo>
                <a:lnTo>
                  <a:pt x="377849" y="195619"/>
                </a:lnTo>
                <a:lnTo>
                  <a:pt x="387325" y="206101"/>
                </a:lnTo>
                <a:lnTo>
                  <a:pt x="392519" y="211563"/>
                </a:lnTo>
                <a:lnTo>
                  <a:pt x="395982" y="217109"/>
                </a:lnTo>
                <a:lnTo>
                  <a:pt x="399829" y="228352"/>
                </a:lnTo>
                <a:lnTo>
                  <a:pt x="399903" y="234970"/>
                </a:lnTo>
                <a:lnTo>
                  <a:pt x="398999" y="242239"/>
                </a:lnTo>
                <a:lnTo>
                  <a:pt x="397444" y="249942"/>
                </a:lnTo>
                <a:lnTo>
                  <a:pt x="393177" y="263582"/>
                </a:lnTo>
                <a:lnTo>
                  <a:pt x="390705" y="269886"/>
                </a:lnTo>
                <a:lnTo>
                  <a:pt x="386200" y="276947"/>
                </a:lnTo>
                <a:lnTo>
                  <a:pt x="380339" y="284511"/>
                </a:lnTo>
                <a:lnTo>
                  <a:pt x="373574" y="292411"/>
                </a:lnTo>
                <a:lnTo>
                  <a:pt x="366207" y="299583"/>
                </a:lnTo>
                <a:lnTo>
                  <a:pt x="358438" y="306270"/>
                </a:lnTo>
                <a:lnTo>
                  <a:pt x="341233" y="319732"/>
                </a:lnTo>
                <a:lnTo>
                  <a:pt x="320887" y="335239"/>
                </a:lnTo>
                <a:lnTo>
                  <a:pt x="309174" y="343375"/>
                </a:lnTo>
                <a:lnTo>
                  <a:pt x="296603" y="351657"/>
                </a:lnTo>
                <a:lnTo>
                  <a:pt x="269936" y="368478"/>
                </a:lnTo>
                <a:lnTo>
                  <a:pt x="242209" y="385480"/>
                </a:lnTo>
                <a:lnTo>
                  <a:pt x="229100" y="393061"/>
                </a:lnTo>
                <a:lnTo>
                  <a:pt x="204374" y="406565"/>
                </a:lnTo>
                <a:lnTo>
                  <a:pt x="191494" y="411881"/>
                </a:lnTo>
                <a:lnTo>
                  <a:pt x="178145" y="416377"/>
                </a:lnTo>
                <a:lnTo>
                  <a:pt x="151565" y="423913"/>
                </a:lnTo>
                <a:lnTo>
                  <a:pt x="127052" y="430437"/>
                </a:lnTo>
                <a:lnTo>
                  <a:pt x="116134" y="432558"/>
                </a:lnTo>
                <a:lnTo>
                  <a:pt x="105997" y="433972"/>
                </a:lnTo>
                <a:lnTo>
                  <a:pt x="96382" y="434914"/>
                </a:lnTo>
                <a:lnTo>
                  <a:pt x="87115" y="435543"/>
                </a:lnTo>
                <a:lnTo>
                  <a:pt x="78078" y="435962"/>
                </a:lnTo>
                <a:lnTo>
                  <a:pt x="52147" y="436634"/>
                </a:lnTo>
                <a:lnTo>
                  <a:pt x="46194" y="435737"/>
                </a:lnTo>
                <a:lnTo>
                  <a:pt x="39368" y="434186"/>
                </a:lnTo>
                <a:lnTo>
                  <a:pt x="31961" y="432199"/>
                </a:lnTo>
                <a:lnTo>
                  <a:pt x="21190" y="429993"/>
                </a:lnTo>
                <a:lnTo>
                  <a:pt x="16984" y="429404"/>
                </a:lnTo>
                <a:lnTo>
                  <a:pt x="13227" y="428059"/>
                </a:lnTo>
                <a:lnTo>
                  <a:pt x="9771" y="426210"/>
                </a:lnTo>
                <a:lnTo>
                  <a:pt x="0" y="4196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3"/>
          <p:cNvSpPr/>
          <p:nvPr/>
        </p:nvSpPr>
        <p:spPr>
          <a:xfrm>
            <a:off x="3817620" y="3926204"/>
            <a:ext cx="383876" cy="642939"/>
          </a:xfrm>
          <a:custGeom>
            <a:avLst/>
            <a:gdLst/>
            <a:ahLst/>
            <a:cxnLst/>
            <a:rect l="0" t="0" r="0" b="0"/>
            <a:pathLst>
              <a:path w="383876" h="642939">
                <a:moveTo>
                  <a:pt x="0" y="0"/>
                </a:moveTo>
                <a:lnTo>
                  <a:pt x="13652" y="4551"/>
                </a:lnTo>
                <a:lnTo>
                  <a:pt x="25435" y="9326"/>
                </a:lnTo>
                <a:lnTo>
                  <a:pt x="37022" y="13670"/>
                </a:lnTo>
                <a:lnTo>
                  <a:pt x="48521" y="15601"/>
                </a:lnTo>
                <a:lnTo>
                  <a:pt x="55207" y="17068"/>
                </a:lnTo>
                <a:lnTo>
                  <a:pt x="62522" y="18999"/>
                </a:lnTo>
                <a:lnTo>
                  <a:pt x="70257" y="21239"/>
                </a:lnTo>
                <a:lnTo>
                  <a:pt x="78270" y="24637"/>
                </a:lnTo>
                <a:lnTo>
                  <a:pt x="86469" y="28807"/>
                </a:lnTo>
                <a:lnTo>
                  <a:pt x="94793" y="33493"/>
                </a:lnTo>
                <a:lnTo>
                  <a:pt x="104153" y="37569"/>
                </a:lnTo>
                <a:lnTo>
                  <a:pt x="114203" y="41239"/>
                </a:lnTo>
                <a:lnTo>
                  <a:pt x="124713" y="44638"/>
                </a:lnTo>
                <a:lnTo>
                  <a:pt x="135529" y="48808"/>
                </a:lnTo>
                <a:lnTo>
                  <a:pt x="146550" y="53494"/>
                </a:lnTo>
                <a:lnTo>
                  <a:pt x="157707" y="58523"/>
                </a:lnTo>
                <a:lnTo>
                  <a:pt x="168003" y="63781"/>
                </a:lnTo>
                <a:lnTo>
                  <a:pt x="177724" y="69191"/>
                </a:lnTo>
                <a:lnTo>
                  <a:pt x="187063" y="74702"/>
                </a:lnTo>
                <a:lnTo>
                  <a:pt x="197098" y="80282"/>
                </a:lnTo>
                <a:lnTo>
                  <a:pt x="218410" y="91561"/>
                </a:lnTo>
                <a:lnTo>
                  <a:pt x="251827" y="108621"/>
                </a:lnTo>
                <a:lnTo>
                  <a:pt x="262182" y="115277"/>
                </a:lnTo>
                <a:lnTo>
                  <a:pt x="271943" y="122572"/>
                </a:lnTo>
                <a:lnTo>
                  <a:pt x="281308" y="130292"/>
                </a:lnTo>
                <a:lnTo>
                  <a:pt x="290408" y="139249"/>
                </a:lnTo>
                <a:lnTo>
                  <a:pt x="299333" y="149030"/>
                </a:lnTo>
                <a:lnTo>
                  <a:pt x="308140" y="159362"/>
                </a:lnTo>
                <a:lnTo>
                  <a:pt x="316869" y="169106"/>
                </a:lnTo>
                <a:lnTo>
                  <a:pt x="334188" y="187554"/>
                </a:lnTo>
                <a:lnTo>
                  <a:pt x="341854" y="198378"/>
                </a:lnTo>
                <a:lnTo>
                  <a:pt x="348870" y="210357"/>
                </a:lnTo>
                <a:lnTo>
                  <a:pt x="355453" y="223106"/>
                </a:lnTo>
                <a:lnTo>
                  <a:pt x="360793" y="235415"/>
                </a:lnTo>
                <a:lnTo>
                  <a:pt x="365306" y="247431"/>
                </a:lnTo>
                <a:lnTo>
                  <a:pt x="369267" y="259252"/>
                </a:lnTo>
                <a:lnTo>
                  <a:pt x="372860" y="271895"/>
                </a:lnTo>
                <a:lnTo>
                  <a:pt x="376208" y="285086"/>
                </a:lnTo>
                <a:lnTo>
                  <a:pt x="379393" y="298643"/>
                </a:lnTo>
                <a:lnTo>
                  <a:pt x="381516" y="311490"/>
                </a:lnTo>
                <a:lnTo>
                  <a:pt x="382931" y="323866"/>
                </a:lnTo>
                <a:lnTo>
                  <a:pt x="383875" y="335926"/>
                </a:lnTo>
                <a:lnTo>
                  <a:pt x="383551" y="348728"/>
                </a:lnTo>
                <a:lnTo>
                  <a:pt x="382384" y="362026"/>
                </a:lnTo>
                <a:lnTo>
                  <a:pt x="380652" y="375653"/>
                </a:lnTo>
                <a:lnTo>
                  <a:pt x="378545" y="389500"/>
                </a:lnTo>
                <a:lnTo>
                  <a:pt x="373664" y="417587"/>
                </a:lnTo>
                <a:lnTo>
                  <a:pt x="369124" y="434601"/>
                </a:lnTo>
                <a:lnTo>
                  <a:pt x="363240" y="453565"/>
                </a:lnTo>
                <a:lnTo>
                  <a:pt x="356460" y="473827"/>
                </a:lnTo>
                <a:lnTo>
                  <a:pt x="350035" y="491144"/>
                </a:lnTo>
                <a:lnTo>
                  <a:pt x="343846" y="506500"/>
                </a:lnTo>
                <a:lnTo>
                  <a:pt x="337816" y="520547"/>
                </a:lnTo>
                <a:lnTo>
                  <a:pt x="331890" y="532769"/>
                </a:lnTo>
                <a:lnTo>
                  <a:pt x="326035" y="543775"/>
                </a:lnTo>
                <a:lnTo>
                  <a:pt x="314449" y="562670"/>
                </a:lnTo>
                <a:lnTo>
                  <a:pt x="302950" y="577419"/>
                </a:lnTo>
                <a:lnTo>
                  <a:pt x="294029" y="590323"/>
                </a:lnTo>
                <a:lnTo>
                  <a:pt x="284031" y="604314"/>
                </a:lnTo>
                <a:lnTo>
                  <a:pt x="276032" y="613378"/>
                </a:lnTo>
                <a:lnTo>
                  <a:pt x="266889" y="623232"/>
                </a:lnTo>
                <a:lnTo>
                  <a:pt x="259841" y="629800"/>
                </a:lnTo>
                <a:lnTo>
                  <a:pt x="249470" y="637099"/>
                </a:lnTo>
                <a:lnTo>
                  <a:pt x="241685" y="640343"/>
                </a:lnTo>
                <a:lnTo>
                  <a:pt x="231457" y="6429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94"/>
          <p:cNvSpPr/>
          <p:nvPr/>
        </p:nvSpPr>
        <p:spPr>
          <a:xfrm>
            <a:off x="4391977" y="3997658"/>
            <a:ext cx="351203" cy="348600"/>
          </a:xfrm>
          <a:custGeom>
            <a:avLst/>
            <a:gdLst/>
            <a:ahLst/>
            <a:cxnLst/>
            <a:rect l="0" t="0" r="0" b="0"/>
            <a:pathLst>
              <a:path w="351203" h="348600">
                <a:moveTo>
                  <a:pt x="77152" y="48562"/>
                </a:moveTo>
                <a:lnTo>
                  <a:pt x="117455" y="28410"/>
                </a:lnTo>
                <a:lnTo>
                  <a:pt x="124975" y="25603"/>
                </a:lnTo>
                <a:lnTo>
                  <a:pt x="133800" y="22778"/>
                </a:lnTo>
                <a:lnTo>
                  <a:pt x="188989" y="6851"/>
                </a:lnTo>
                <a:lnTo>
                  <a:pt x="203146" y="3609"/>
                </a:lnTo>
                <a:lnTo>
                  <a:pt x="215440" y="1449"/>
                </a:lnTo>
                <a:lnTo>
                  <a:pt x="226494" y="8"/>
                </a:lnTo>
                <a:lnTo>
                  <a:pt x="235769" y="0"/>
                </a:lnTo>
                <a:lnTo>
                  <a:pt x="243857" y="947"/>
                </a:lnTo>
                <a:lnTo>
                  <a:pt x="251154" y="2531"/>
                </a:lnTo>
                <a:lnTo>
                  <a:pt x="258876" y="3587"/>
                </a:lnTo>
                <a:lnTo>
                  <a:pt x="266881" y="4291"/>
                </a:lnTo>
                <a:lnTo>
                  <a:pt x="275076" y="4761"/>
                </a:lnTo>
                <a:lnTo>
                  <a:pt x="281491" y="6026"/>
                </a:lnTo>
                <a:lnTo>
                  <a:pt x="291160" y="9972"/>
                </a:lnTo>
                <a:lnTo>
                  <a:pt x="301958" y="17548"/>
                </a:lnTo>
                <a:lnTo>
                  <a:pt x="311190" y="25826"/>
                </a:lnTo>
                <a:lnTo>
                  <a:pt x="312235" y="29595"/>
                </a:lnTo>
                <a:lnTo>
                  <a:pt x="311979" y="34012"/>
                </a:lnTo>
                <a:lnTo>
                  <a:pt x="309155" y="44000"/>
                </a:lnTo>
                <a:lnTo>
                  <a:pt x="304725" y="54789"/>
                </a:lnTo>
                <a:lnTo>
                  <a:pt x="301257" y="60333"/>
                </a:lnTo>
                <a:lnTo>
                  <a:pt x="297041" y="65935"/>
                </a:lnTo>
                <a:lnTo>
                  <a:pt x="292325" y="71573"/>
                </a:lnTo>
                <a:lnTo>
                  <a:pt x="287276" y="78190"/>
                </a:lnTo>
                <a:lnTo>
                  <a:pt x="282005" y="85459"/>
                </a:lnTo>
                <a:lnTo>
                  <a:pt x="276586" y="93162"/>
                </a:lnTo>
                <a:lnTo>
                  <a:pt x="270115" y="100203"/>
                </a:lnTo>
                <a:lnTo>
                  <a:pt x="262945" y="106802"/>
                </a:lnTo>
                <a:lnTo>
                  <a:pt x="255307" y="113106"/>
                </a:lnTo>
                <a:lnTo>
                  <a:pt x="247357" y="119213"/>
                </a:lnTo>
                <a:lnTo>
                  <a:pt x="239200" y="125191"/>
                </a:lnTo>
                <a:lnTo>
                  <a:pt x="230904" y="131080"/>
                </a:lnTo>
                <a:lnTo>
                  <a:pt x="220611" y="137864"/>
                </a:lnTo>
                <a:lnTo>
                  <a:pt x="196474" y="153021"/>
                </a:lnTo>
                <a:lnTo>
                  <a:pt x="186228" y="159159"/>
                </a:lnTo>
                <a:lnTo>
                  <a:pt x="177492" y="164203"/>
                </a:lnTo>
                <a:lnTo>
                  <a:pt x="169763" y="168519"/>
                </a:lnTo>
                <a:lnTo>
                  <a:pt x="162705" y="171396"/>
                </a:lnTo>
                <a:lnTo>
                  <a:pt x="156095" y="173313"/>
                </a:lnTo>
                <a:lnTo>
                  <a:pt x="149783" y="174592"/>
                </a:lnTo>
                <a:lnTo>
                  <a:pt x="140230" y="178552"/>
                </a:lnTo>
                <a:lnTo>
                  <a:pt x="136350" y="180942"/>
                </a:lnTo>
                <a:lnTo>
                  <a:pt x="134714" y="181583"/>
                </a:lnTo>
                <a:lnTo>
                  <a:pt x="134577" y="181057"/>
                </a:lnTo>
                <a:lnTo>
                  <a:pt x="135438" y="179755"/>
                </a:lnTo>
                <a:lnTo>
                  <a:pt x="136965" y="178886"/>
                </a:lnTo>
                <a:lnTo>
                  <a:pt x="141201" y="177921"/>
                </a:lnTo>
                <a:lnTo>
                  <a:pt x="148798" y="177492"/>
                </a:lnTo>
                <a:lnTo>
                  <a:pt x="159478" y="176349"/>
                </a:lnTo>
                <a:lnTo>
                  <a:pt x="166326" y="174711"/>
                </a:lnTo>
                <a:lnTo>
                  <a:pt x="173749" y="172666"/>
                </a:lnTo>
                <a:lnTo>
                  <a:pt x="181555" y="171303"/>
                </a:lnTo>
                <a:lnTo>
                  <a:pt x="189617" y="170394"/>
                </a:lnTo>
                <a:lnTo>
                  <a:pt x="197849" y="169788"/>
                </a:lnTo>
                <a:lnTo>
                  <a:pt x="209051" y="170337"/>
                </a:lnTo>
                <a:lnTo>
                  <a:pt x="222235" y="171655"/>
                </a:lnTo>
                <a:lnTo>
                  <a:pt x="236740" y="173487"/>
                </a:lnTo>
                <a:lnTo>
                  <a:pt x="248314" y="174707"/>
                </a:lnTo>
                <a:lnTo>
                  <a:pt x="257935" y="175521"/>
                </a:lnTo>
                <a:lnTo>
                  <a:pt x="266254" y="176064"/>
                </a:lnTo>
                <a:lnTo>
                  <a:pt x="274658" y="177378"/>
                </a:lnTo>
                <a:lnTo>
                  <a:pt x="283118" y="179207"/>
                </a:lnTo>
                <a:lnTo>
                  <a:pt x="291615" y="181378"/>
                </a:lnTo>
                <a:lnTo>
                  <a:pt x="299185" y="183779"/>
                </a:lnTo>
                <a:lnTo>
                  <a:pt x="306137" y="186331"/>
                </a:lnTo>
                <a:lnTo>
                  <a:pt x="312676" y="188986"/>
                </a:lnTo>
                <a:lnTo>
                  <a:pt x="322482" y="194475"/>
                </a:lnTo>
                <a:lnTo>
                  <a:pt x="330968" y="200090"/>
                </a:lnTo>
                <a:lnTo>
                  <a:pt x="341089" y="205760"/>
                </a:lnTo>
                <a:lnTo>
                  <a:pt x="344550" y="208605"/>
                </a:lnTo>
                <a:lnTo>
                  <a:pt x="346858" y="211455"/>
                </a:lnTo>
                <a:lnTo>
                  <a:pt x="348396" y="214307"/>
                </a:lnTo>
                <a:lnTo>
                  <a:pt x="350105" y="220016"/>
                </a:lnTo>
                <a:lnTo>
                  <a:pt x="350865" y="226681"/>
                </a:lnTo>
                <a:lnTo>
                  <a:pt x="351202" y="235993"/>
                </a:lnTo>
                <a:lnTo>
                  <a:pt x="349387" y="241144"/>
                </a:lnTo>
                <a:lnTo>
                  <a:pt x="342291" y="251946"/>
                </a:lnTo>
                <a:lnTo>
                  <a:pt x="332786" y="260557"/>
                </a:lnTo>
                <a:lnTo>
                  <a:pt x="327585" y="264187"/>
                </a:lnTo>
                <a:lnTo>
                  <a:pt x="321260" y="267559"/>
                </a:lnTo>
                <a:lnTo>
                  <a:pt x="314186" y="270760"/>
                </a:lnTo>
                <a:lnTo>
                  <a:pt x="306612" y="273846"/>
                </a:lnTo>
                <a:lnTo>
                  <a:pt x="298706" y="277809"/>
                </a:lnTo>
                <a:lnTo>
                  <a:pt x="290577" y="282356"/>
                </a:lnTo>
                <a:lnTo>
                  <a:pt x="282301" y="287292"/>
                </a:lnTo>
                <a:lnTo>
                  <a:pt x="273925" y="291535"/>
                </a:lnTo>
                <a:lnTo>
                  <a:pt x="265484" y="295317"/>
                </a:lnTo>
                <a:lnTo>
                  <a:pt x="257000" y="298790"/>
                </a:lnTo>
                <a:lnTo>
                  <a:pt x="248485" y="302058"/>
                </a:lnTo>
                <a:lnTo>
                  <a:pt x="231406" y="308229"/>
                </a:lnTo>
                <a:lnTo>
                  <a:pt x="221897" y="311208"/>
                </a:lnTo>
                <a:lnTo>
                  <a:pt x="181803" y="322834"/>
                </a:lnTo>
                <a:lnTo>
                  <a:pt x="146085" y="334302"/>
                </a:lnTo>
                <a:lnTo>
                  <a:pt x="120119" y="342881"/>
                </a:lnTo>
                <a:lnTo>
                  <a:pt x="108654" y="344787"/>
                </a:lnTo>
                <a:lnTo>
                  <a:pt x="95296" y="346058"/>
                </a:lnTo>
                <a:lnTo>
                  <a:pt x="61891" y="347846"/>
                </a:lnTo>
                <a:lnTo>
                  <a:pt x="55548" y="348097"/>
                </a:lnTo>
                <a:lnTo>
                  <a:pt x="0" y="3485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95"/>
          <p:cNvSpPr/>
          <p:nvPr/>
        </p:nvSpPr>
        <p:spPr>
          <a:xfrm>
            <a:off x="5412104" y="849143"/>
            <a:ext cx="298806" cy="432103"/>
          </a:xfrm>
          <a:custGeom>
            <a:avLst/>
            <a:gdLst/>
            <a:ahLst/>
            <a:cxnLst/>
            <a:rect l="0" t="0" r="0" b="0"/>
            <a:pathLst>
              <a:path w="298806" h="432103">
                <a:moveTo>
                  <a:pt x="0" y="50969"/>
                </a:moveTo>
                <a:lnTo>
                  <a:pt x="4551" y="64621"/>
                </a:lnTo>
                <a:lnTo>
                  <a:pt x="5892" y="77216"/>
                </a:lnTo>
                <a:lnTo>
                  <a:pt x="6786" y="94184"/>
                </a:lnTo>
                <a:lnTo>
                  <a:pt x="7382" y="114069"/>
                </a:lnTo>
                <a:lnTo>
                  <a:pt x="8731" y="132088"/>
                </a:lnTo>
                <a:lnTo>
                  <a:pt x="10584" y="148864"/>
                </a:lnTo>
                <a:lnTo>
                  <a:pt x="15182" y="181155"/>
                </a:lnTo>
                <a:lnTo>
                  <a:pt x="20400" y="214557"/>
                </a:lnTo>
                <a:lnTo>
                  <a:pt x="23125" y="227655"/>
                </a:lnTo>
                <a:lnTo>
                  <a:pt x="25895" y="238292"/>
                </a:lnTo>
                <a:lnTo>
                  <a:pt x="28694" y="247289"/>
                </a:lnTo>
                <a:lnTo>
                  <a:pt x="30559" y="255191"/>
                </a:lnTo>
                <a:lnTo>
                  <a:pt x="31803" y="262365"/>
                </a:lnTo>
                <a:lnTo>
                  <a:pt x="32632" y="269052"/>
                </a:lnTo>
                <a:lnTo>
                  <a:pt x="34137" y="276368"/>
                </a:lnTo>
                <a:lnTo>
                  <a:pt x="36094" y="284102"/>
                </a:lnTo>
                <a:lnTo>
                  <a:pt x="38350" y="292116"/>
                </a:lnTo>
                <a:lnTo>
                  <a:pt x="38902" y="299364"/>
                </a:lnTo>
                <a:lnTo>
                  <a:pt x="36975" y="312497"/>
                </a:lnTo>
                <a:lnTo>
                  <a:pt x="35484" y="322144"/>
                </a:lnTo>
                <a:lnTo>
                  <a:pt x="34820" y="327701"/>
                </a:lnTo>
                <a:lnTo>
                  <a:pt x="34644" y="327850"/>
                </a:lnTo>
                <a:lnTo>
                  <a:pt x="34448" y="318807"/>
                </a:lnTo>
                <a:lnTo>
                  <a:pt x="34360" y="289388"/>
                </a:lnTo>
                <a:lnTo>
                  <a:pt x="36242" y="268018"/>
                </a:lnTo>
                <a:lnTo>
                  <a:pt x="39402" y="243293"/>
                </a:lnTo>
                <a:lnTo>
                  <a:pt x="43413" y="216333"/>
                </a:lnTo>
                <a:lnTo>
                  <a:pt x="52950" y="160976"/>
                </a:lnTo>
                <a:lnTo>
                  <a:pt x="61633" y="113196"/>
                </a:lnTo>
                <a:lnTo>
                  <a:pt x="63950" y="99121"/>
                </a:lnTo>
                <a:lnTo>
                  <a:pt x="65493" y="88786"/>
                </a:lnTo>
                <a:lnTo>
                  <a:pt x="67475" y="79990"/>
                </a:lnTo>
                <a:lnTo>
                  <a:pt x="69748" y="72221"/>
                </a:lnTo>
                <a:lnTo>
                  <a:pt x="72217" y="65137"/>
                </a:lnTo>
                <a:lnTo>
                  <a:pt x="74815" y="60415"/>
                </a:lnTo>
                <a:lnTo>
                  <a:pt x="77499" y="57266"/>
                </a:lnTo>
                <a:lnTo>
                  <a:pt x="80241" y="55167"/>
                </a:lnTo>
                <a:lnTo>
                  <a:pt x="85828" y="52835"/>
                </a:lnTo>
                <a:lnTo>
                  <a:pt x="88651" y="52213"/>
                </a:lnTo>
                <a:lnTo>
                  <a:pt x="90534" y="52751"/>
                </a:lnTo>
                <a:lnTo>
                  <a:pt x="91789" y="54062"/>
                </a:lnTo>
                <a:lnTo>
                  <a:pt x="95088" y="60916"/>
                </a:lnTo>
                <a:lnTo>
                  <a:pt x="113464" y="97846"/>
                </a:lnTo>
                <a:lnTo>
                  <a:pt x="115648" y="105080"/>
                </a:lnTo>
                <a:lnTo>
                  <a:pt x="117104" y="112761"/>
                </a:lnTo>
                <a:lnTo>
                  <a:pt x="118074" y="120738"/>
                </a:lnTo>
                <a:lnTo>
                  <a:pt x="119674" y="127962"/>
                </a:lnTo>
                <a:lnTo>
                  <a:pt x="127429" y="152945"/>
                </a:lnTo>
                <a:lnTo>
                  <a:pt x="136327" y="186462"/>
                </a:lnTo>
                <a:lnTo>
                  <a:pt x="139463" y="199400"/>
                </a:lnTo>
                <a:lnTo>
                  <a:pt x="141553" y="208978"/>
                </a:lnTo>
                <a:lnTo>
                  <a:pt x="143875" y="222160"/>
                </a:lnTo>
                <a:lnTo>
                  <a:pt x="145183" y="234936"/>
                </a:lnTo>
                <a:lnTo>
                  <a:pt x="145489" y="241635"/>
                </a:lnTo>
                <a:lnTo>
                  <a:pt x="145570" y="241897"/>
                </a:lnTo>
                <a:lnTo>
                  <a:pt x="145701" y="228630"/>
                </a:lnTo>
                <a:lnTo>
                  <a:pt x="145712" y="223702"/>
                </a:lnTo>
                <a:lnTo>
                  <a:pt x="147624" y="209940"/>
                </a:lnTo>
                <a:lnTo>
                  <a:pt x="154828" y="166708"/>
                </a:lnTo>
                <a:lnTo>
                  <a:pt x="159416" y="147178"/>
                </a:lnTo>
                <a:lnTo>
                  <a:pt x="164380" y="130348"/>
                </a:lnTo>
                <a:lnTo>
                  <a:pt x="169595" y="115319"/>
                </a:lnTo>
                <a:lnTo>
                  <a:pt x="174975" y="102441"/>
                </a:lnTo>
                <a:lnTo>
                  <a:pt x="180468" y="90999"/>
                </a:lnTo>
                <a:lnTo>
                  <a:pt x="186035" y="80513"/>
                </a:lnTo>
                <a:lnTo>
                  <a:pt x="193556" y="69713"/>
                </a:lnTo>
                <a:lnTo>
                  <a:pt x="202380" y="58702"/>
                </a:lnTo>
                <a:lnTo>
                  <a:pt x="212072" y="47552"/>
                </a:lnTo>
                <a:lnTo>
                  <a:pt x="219487" y="38213"/>
                </a:lnTo>
                <a:lnTo>
                  <a:pt x="225382" y="30083"/>
                </a:lnTo>
                <a:lnTo>
                  <a:pt x="234473" y="17874"/>
                </a:lnTo>
                <a:lnTo>
                  <a:pt x="238230" y="14618"/>
                </a:lnTo>
                <a:lnTo>
                  <a:pt x="244945" y="10048"/>
                </a:lnTo>
                <a:lnTo>
                  <a:pt x="251105" y="4842"/>
                </a:lnTo>
                <a:lnTo>
                  <a:pt x="254081" y="3073"/>
                </a:lnTo>
                <a:lnTo>
                  <a:pt x="259928" y="1107"/>
                </a:lnTo>
                <a:lnTo>
                  <a:pt x="268574" y="0"/>
                </a:lnTo>
                <a:lnTo>
                  <a:pt x="270489" y="797"/>
                </a:lnTo>
                <a:lnTo>
                  <a:pt x="271767" y="2281"/>
                </a:lnTo>
                <a:lnTo>
                  <a:pt x="272618" y="4223"/>
                </a:lnTo>
                <a:lnTo>
                  <a:pt x="280828" y="15136"/>
                </a:lnTo>
                <a:lnTo>
                  <a:pt x="286103" y="24248"/>
                </a:lnTo>
                <a:lnTo>
                  <a:pt x="289082" y="34648"/>
                </a:lnTo>
                <a:lnTo>
                  <a:pt x="290406" y="45620"/>
                </a:lnTo>
                <a:lnTo>
                  <a:pt x="290995" y="56847"/>
                </a:lnTo>
                <a:lnTo>
                  <a:pt x="292104" y="63460"/>
                </a:lnTo>
                <a:lnTo>
                  <a:pt x="293796" y="70726"/>
                </a:lnTo>
                <a:lnTo>
                  <a:pt x="295877" y="78428"/>
                </a:lnTo>
                <a:lnTo>
                  <a:pt x="297264" y="85468"/>
                </a:lnTo>
                <a:lnTo>
                  <a:pt x="298805" y="98369"/>
                </a:lnTo>
                <a:lnTo>
                  <a:pt x="298264" y="107334"/>
                </a:lnTo>
                <a:lnTo>
                  <a:pt x="296950" y="118073"/>
                </a:lnTo>
                <a:lnTo>
                  <a:pt x="295122" y="129995"/>
                </a:lnTo>
                <a:lnTo>
                  <a:pt x="287998" y="187732"/>
                </a:lnTo>
                <a:lnTo>
                  <a:pt x="282486" y="221202"/>
                </a:lnTo>
                <a:lnTo>
                  <a:pt x="260336" y="342179"/>
                </a:lnTo>
                <a:lnTo>
                  <a:pt x="256425" y="366077"/>
                </a:lnTo>
                <a:lnTo>
                  <a:pt x="253817" y="383913"/>
                </a:lnTo>
                <a:lnTo>
                  <a:pt x="253032" y="397709"/>
                </a:lnTo>
                <a:lnTo>
                  <a:pt x="253461" y="408812"/>
                </a:lnTo>
                <a:lnTo>
                  <a:pt x="256442" y="431217"/>
                </a:lnTo>
                <a:lnTo>
                  <a:pt x="257639" y="432102"/>
                </a:lnTo>
                <a:lnTo>
                  <a:pt x="259390" y="431741"/>
                </a:lnTo>
                <a:lnTo>
                  <a:pt x="261509" y="430547"/>
                </a:lnTo>
                <a:lnTo>
                  <a:pt x="266404" y="419060"/>
                </a:lnTo>
                <a:lnTo>
                  <a:pt x="274321" y="385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6"/>
          <p:cNvSpPr/>
          <p:nvPr/>
        </p:nvSpPr>
        <p:spPr>
          <a:xfrm>
            <a:off x="5815012" y="874834"/>
            <a:ext cx="257176" cy="93859"/>
          </a:xfrm>
          <a:custGeom>
            <a:avLst/>
            <a:gdLst/>
            <a:ahLst/>
            <a:cxnLst/>
            <a:rect l="0" t="0" r="0" b="0"/>
            <a:pathLst>
              <a:path w="257176" h="93859">
                <a:moveTo>
                  <a:pt x="0" y="93858"/>
                </a:moveTo>
                <a:lnTo>
                  <a:pt x="9102" y="93858"/>
                </a:lnTo>
                <a:lnTo>
                  <a:pt x="13688" y="92906"/>
                </a:lnTo>
                <a:lnTo>
                  <a:pt x="18650" y="91318"/>
                </a:lnTo>
                <a:lnTo>
                  <a:pt x="23864" y="89307"/>
                </a:lnTo>
                <a:lnTo>
                  <a:pt x="33054" y="84157"/>
                </a:lnTo>
                <a:lnTo>
                  <a:pt x="44896" y="76913"/>
                </a:lnTo>
                <a:lnTo>
                  <a:pt x="58506" y="68274"/>
                </a:lnTo>
                <a:lnTo>
                  <a:pt x="70436" y="61562"/>
                </a:lnTo>
                <a:lnTo>
                  <a:pt x="81248" y="56135"/>
                </a:lnTo>
                <a:lnTo>
                  <a:pt x="91313" y="51564"/>
                </a:lnTo>
                <a:lnTo>
                  <a:pt x="100880" y="46612"/>
                </a:lnTo>
                <a:lnTo>
                  <a:pt x="110116" y="41406"/>
                </a:lnTo>
                <a:lnTo>
                  <a:pt x="119131" y="36030"/>
                </a:lnTo>
                <a:lnTo>
                  <a:pt x="129903" y="30541"/>
                </a:lnTo>
                <a:lnTo>
                  <a:pt x="141847" y="24977"/>
                </a:lnTo>
                <a:lnTo>
                  <a:pt x="154572" y="19362"/>
                </a:lnTo>
                <a:lnTo>
                  <a:pt x="165913" y="15619"/>
                </a:lnTo>
                <a:lnTo>
                  <a:pt x="176331" y="13124"/>
                </a:lnTo>
                <a:lnTo>
                  <a:pt x="186134" y="11460"/>
                </a:lnTo>
                <a:lnTo>
                  <a:pt x="194575" y="9399"/>
                </a:lnTo>
                <a:lnTo>
                  <a:pt x="202107" y="7072"/>
                </a:lnTo>
                <a:lnTo>
                  <a:pt x="209033" y="4568"/>
                </a:lnTo>
                <a:lnTo>
                  <a:pt x="216507" y="2899"/>
                </a:lnTo>
                <a:lnTo>
                  <a:pt x="224348" y="1786"/>
                </a:lnTo>
                <a:lnTo>
                  <a:pt x="238775" y="550"/>
                </a:lnTo>
                <a:lnTo>
                  <a:pt x="248362" y="0"/>
                </a:lnTo>
                <a:lnTo>
                  <a:pt x="251300" y="806"/>
                </a:lnTo>
                <a:lnTo>
                  <a:pt x="253259" y="2296"/>
                </a:lnTo>
                <a:lnTo>
                  <a:pt x="257175" y="81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7"/>
          <p:cNvSpPr/>
          <p:nvPr/>
        </p:nvSpPr>
        <p:spPr>
          <a:xfrm>
            <a:off x="5840729" y="960119"/>
            <a:ext cx="282894" cy="94299"/>
          </a:xfrm>
          <a:custGeom>
            <a:avLst/>
            <a:gdLst/>
            <a:ahLst/>
            <a:cxnLst/>
            <a:rect l="0" t="0" r="0" b="0"/>
            <a:pathLst>
              <a:path w="282894" h="94299">
                <a:moveTo>
                  <a:pt x="0" y="94298"/>
                </a:moveTo>
                <a:lnTo>
                  <a:pt x="4551" y="94298"/>
                </a:lnTo>
                <a:lnTo>
                  <a:pt x="11866" y="91758"/>
                </a:lnTo>
                <a:lnTo>
                  <a:pt x="16483" y="89747"/>
                </a:lnTo>
                <a:lnTo>
                  <a:pt x="21466" y="88407"/>
                </a:lnTo>
                <a:lnTo>
                  <a:pt x="26694" y="87513"/>
                </a:lnTo>
                <a:lnTo>
                  <a:pt x="32083" y="86917"/>
                </a:lnTo>
                <a:lnTo>
                  <a:pt x="37581" y="85567"/>
                </a:lnTo>
                <a:lnTo>
                  <a:pt x="43152" y="83715"/>
                </a:lnTo>
                <a:lnTo>
                  <a:pt x="48771" y="81528"/>
                </a:lnTo>
                <a:lnTo>
                  <a:pt x="54422" y="80070"/>
                </a:lnTo>
                <a:lnTo>
                  <a:pt x="60094" y="79097"/>
                </a:lnTo>
                <a:lnTo>
                  <a:pt x="65780" y="78449"/>
                </a:lnTo>
                <a:lnTo>
                  <a:pt x="72429" y="76112"/>
                </a:lnTo>
                <a:lnTo>
                  <a:pt x="79718" y="72649"/>
                </a:lnTo>
                <a:lnTo>
                  <a:pt x="87436" y="68435"/>
                </a:lnTo>
                <a:lnTo>
                  <a:pt x="104963" y="61816"/>
                </a:lnTo>
                <a:lnTo>
                  <a:pt x="157458" y="44302"/>
                </a:lnTo>
                <a:lnTo>
                  <a:pt x="178315" y="38107"/>
                </a:lnTo>
                <a:lnTo>
                  <a:pt x="194124" y="33977"/>
                </a:lnTo>
                <a:lnTo>
                  <a:pt x="206569" y="31224"/>
                </a:lnTo>
                <a:lnTo>
                  <a:pt x="217723" y="28436"/>
                </a:lnTo>
                <a:lnTo>
                  <a:pt x="228016" y="25625"/>
                </a:lnTo>
                <a:lnTo>
                  <a:pt x="237736" y="22799"/>
                </a:lnTo>
                <a:lnTo>
                  <a:pt x="245168" y="19962"/>
                </a:lnTo>
                <a:lnTo>
                  <a:pt x="251076" y="17118"/>
                </a:lnTo>
                <a:lnTo>
                  <a:pt x="255967" y="14270"/>
                </a:lnTo>
                <a:lnTo>
                  <a:pt x="261132" y="11418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8"/>
          <p:cNvSpPr/>
          <p:nvPr/>
        </p:nvSpPr>
        <p:spPr>
          <a:xfrm>
            <a:off x="6243637" y="822991"/>
            <a:ext cx="332133" cy="298561"/>
          </a:xfrm>
          <a:custGeom>
            <a:avLst/>
            <a:gdLst/>
            <a:ahLst/>
            <a:cxnLst/>
            <a:rect l="0" t="0" r="0" b="0"/>
            <a:pathLst>
              <a:path w="332133" h="298561">
                <a:moveTo>
                  <a:pt x="0" y="8541"/>
                </a:moveTo>
                <a:lnTo>
                  <a:pt x="4551" y="3990"/>
                </a:lnTo>
                <a:lnTo>
                  <a:pt x="9702" y="2650"/>
                </a:lnTo>
                <a:lnTo>
                  <a:pt x="16945" y="1756"/>
                </a:lnTo>
                <a:lnTo>
                  <a:pt x="25584" y="1160"/>
                </a:lnTo>
                <a:lnTo>
                  <a:pt x="68203" y="498"/>
                </a:lnTo>
                <a:lnTo>
                  <a:pt x="168578" y="0"/>
                </a:lnTo>
                <a:lnTo>
                  <a:pt x="173346" y="942"/>
                </a:lnTo>
                <a:lnTo>
                  <a:pt x="181182" y="4529"/>
                </a:lnTo>
                <a:lnTo>
                  <a:pt x="195500" y="11903"/>
                </a:lnTo>
                <a:lnTo>
                  <a:pt x="198913" y="14592"/>
                </a:lnTo>
                <a:lnTo>
                  <a:pt x="201189" y="17338"/>
                </a:lnTo>
                <a:lnTo>
                  <a:pt x="204670" y="23881"/>
                </a:lnTo>
                <a:lnTo>
                  <a:pt x="209392" y="33139"/>
                </a:lnTo>
                <a:lnTo>
                  <a:pt x="210080" y="37322"/>
                </a:lnTo>
                <a:lnTo>
                  <a:pt x="209586" y="41063"/>
                </a:lnTo>
                <a:lnTo>
                  <a:pt x="208304" y="44510"/>
                </a:lnTo>
                <a:lnTo>
                  <a:pt x="204340" y="50880"/>
                </a:lnTo>
                <a:lnTo>
                  <a:pt x="196753" y="59821"/>
                </a:lnTo>
                <a:lnTo>
                  <a:pt x="189363" y="66575"/>
                </a:lnTo>
                <a:lnTo>
                  <a:pt x="183392" y="71042"/>
                </a:lnTo>
                <a:lnTo>
                  <a:pt x="168185" y="82039"/>
                </a:lnTo>
                <a:lnTo>
                  <a:pt x="148727" y="96452"/>
                </a:lnTo>
                <a:lnTo>
                  <a:pt x="141061" y="101438"/>
                </a:lnTo>
                <a:lnTo>
                  <a:pt x="134998" y="104763"/>
                </a:lnTo>
                <a:lnTo>
                  <a:pt x="130004" y="106979"/>
                </a:lnTo>
                <a:lnTo>
                  <a:pt x="114295" y="114521"/>
                </a:lnTo>
                <a:lnTo>
                  <a:pt x="104772" y="119199"/>
                </a:lnTo>
                <a:lnTo>
                  <a:pt x="98423" y="123271"/>
                </a:lnTo>
                <a:lnTo>
                  <a:pt x="94190" y="126938"/>
                </a:lnTo>
                <a:lnTo>
                  <a:pt x="91368" y="130335"/>
                </a:lnTo>
                <a:lnTo>
                  <a:pt x="90440" y="132599"/>
                </a:lnTo>
                <a:lnTo>
                  <a:pt x="90773" y="134109"/>
                </a:lnTo>
                <a:lnTo>
                  <a:pt x="91948" y="135116"/>
                </a:lnTo>
                <a:lnTo>
                  <a:pt x="93684" y="134834"/>
                </a:lnTo>
                <a:lnTo>
                  <a:pt x="98152" y="131981"/>
                </a:lnTo>
                <a:lnTo>
                  <a:pt x="108393" y="130078"/>
                </a:lnTo>
                <a:lnTo>
                  <a:pt x="115125" y="129571"/>
                </a:lnTo>
                <a:lnTo>
                  <a:pt x="122470" y="128280"/>
                </a:lnTo>
                <a:lnTo>
                  <a:pt x="130224" y="126467"/>
                </a:lnTo>
                <a:lnTo>
                  <a:pt x="138251" y="124306"/>
                </a:lnTo>
                <a:lnTo>
                  <a:pt x="148365" y="122865"/>
                </a:lnTo>
                <a:lnTo>
                  <a:pt x="159870" y="121905"/>
                </a:lnTo>
                <a:lnTo>
                  <a:pt x="183448" y="120837"/>
                </a:lnTo>
                <a:lnTo>
                  <a:pt x="203453" y="120363"/>
                </a:lnTo>
                <a:lnTo>
                  <a:pt x="211835" y="121189"/>
                </a:lnTo>
                <a:lnTo>
                  <a:pt x="219328" y="122692"/>
                </a:lnTo>
                <a:lnTo>
                  <a:pt x="226229" y="124647"/>
                </a:lnTo>
                <a:lnTo>
                  <a:pt x="232734" y="125950"/>
                </a:lnTo>
                <a:lnTo>
                  <a:pt x="238976" y="126819"/>
                </a:lnTo>
                <a:lnTo>
                  <a:pt x="245042" y="127398"/>
                </a:lnTo>
                <a:lnTo>
                  <a:pt x="250992" y="128736"/>
                </a:lnTo>
                <a:lnTo>
                  <a:pt x="256863" y="130581"/>
                </a:lnTo>
                <a:lnTo>
                  <a:pt x="262682" y="132764"/>
                </a:lnTo>
                <a:lnTo>
                  <a:pt x="268467" y="135171"/>
                </a:lnTo>
                <a:lnTo>
                  <a:pt x="274227" y="137729"/>
                </a:lnTo>
                <a:lnTo>
                  <a:pt x="279974" y="140386"/>
                </a:lnTo>
                <a:lnTo>
                  <a:pt x="285709" y="144063"/>
                </a:lnTo>
                <a:lnTo>
                  <a:pt x="291438" y="148419"/>
                </a:lnTo>
                <a:lnTo>
                  <a:pt x="297162" y="153228"/>
                </a:lnTo>
                <a:lnTo>
                  <a:pt x="302883" y="158339"/>
                </a:lnTo>
                <a:lnTo>
                  <a:pt x="314320" y="169098"/>
                </a:lnTo>
                <a:lnTo>
                  <a:pt x="319084" y="174634"/>
                </a:lnTo>
                <a:lnTo>
                  <a:pt x="323213" y="180230"/>
                </a:lnTo>
                <a:lnTo>
                  <a:pt x="326917" y="185865"/>
                </a:lnTo>
                <a:lnTo>
                  <a:pt x="329388" y="191527"/>
                </a:lnTo>
                <a:lnTo>
                  <a:pt x="331034" y="197207"/>
                </a:lnTo>
                <a:lnTo>
                  <a:pt x="332132" y="202898"/>
                </a:lnTo>
                <a:lnTo>
                  <a:pt x="331912" y="207645"/>
                </a:lnTo>
                <a:lnTo>
                  <a:pt x="330812" y="211762"/>
                </a:lnTo>
                <a:lnTo>
                  <a:pt x="327050" y="218876"/>
                </a:lnTo>
                <a:lnTo>
                  <a:pt x="322203" y="225213"/>
                </a:lnTo>
                <a:lnTo>
                  <a:pt x="314334" y="233745"/>
                </a:lnTo>
                <a:lnTo>
                  <a:pt x="304487" y="242934"/>
                </a:lnTo>
                <a:lnTo>
                  <a:pt x="299193" y="246718"/>
                </a:lnTo>
                <a:lnTo>
                  <a:pt x="293760" y="250193"/>
                </a:lnTo>
                <a:lnTo>
                  <a:pt x="288233" y="253462"/>
                </a:lnTo>
                <a:lnTo>
                  <a:pt x="282642" y="256595"/>
                </a:lnTo>
                <a:lnTo>
                  <a:pt x="277011" y="259635"/>
                </a:lnTo>
                <a:lnTo>
                  <a:pt x="270399" y="262615"/>
                </a:lnTo>
                <a:lnTo>
                  <a:pt x="263134" y="265553"/>
                </a:lnTo>
                <a:lnTo>
                  <a:pt x="234176" y="276780"/>
                </a:lnTo>
                <a:lnTo>
                  <a:pt x="221840" y="281665"/>
                </a:lnTo>
                <a:lnTo>
                  <a:pt x="210758" y="284921"/>
                </a:lnTo>
                <a:lnTo>
                  <a:pt x="200513" y="287092"/>
                </a:lnTo>
                <a:lnTo>
                  <a:pt x="190826" y="288539"/>
                </a:lnTo>
                <a:lnTo>
                  <a:pt x="181509" y="290456"/>
                </a:lnTo>
                <a:lnTo>
                  <a:pt x="172441" y="292687"/>
                </a:lnTo>
                <a:lnTo>
                  <a:pt x="163538" y="295127"/>
                </a:lnTo>
                <a:lnTo>
                  <a:pt x="153793" y="296753"/>
                </a:lnTo>
                <a:lnTo>
                  <a:pt x="143486" y="297837"/>
                </a:lnTo>
                <a:lnTo>
                  <a:pt x="132805" y="298560"/>
                </a:lnTo>
                <a:lnTo>
                  <a:pt x="121874" y="298090"/>
                </a:lnTo>
                <a:lnTo>
                  <a:pt x="110777" y="296823"/>
                </a:lnTo>
                <a:lnTo>
                  <a:pt x="99569" y="295027"/>
                </a:lnTo>
                <a:lnTo>
                  <a:pt x="91144" y="293829"/>
                </a:lnTo>
                <a:lnTo>
                  <a:pt x="84575" y="293030"/>
                </a:lnTo>
                <a:lnTo>
                  <a:pt x="79244" y="292498"/>
                </a:lnTo>
                <a:lnTo>
                  <a:pt x="74737" y="291191"/>
                </a:lnTo>
                <a:lnTo>
                  <a:pt x="67189" y="287198"/>
                </a:lnTo>
                <a:lnTo>
                  <a:pt x="57584" y="279595"/>
                </a:lnTo>
                <a:lnTo>
                  <a:pt x="51628" y="271567"/>
                </a:lnTo>
                <a:lnTo>
                  <a:pt x="46758" y="262601"/>
                </a:lnTo>
                <a:lnTo>
                  <a:pt x="44594" y="255442"/>
                </a:lnTo>
                <a:lnTo>
                  <a:pt x="43632" y="249085"/>
                </a:lnTo>
                <a:lnTo>
                  <a:pt x="42863" y="2399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99"/>
          <p:cNvSpPr/>
          <p:nvPr/>
        </p:nvSpPr>
        <p:spPr>
          <a:xfrm>
            <a:off x="5120640" y="2023110"/>
            <a:ext cx="25718" cy="522923"/>
          </a:xfrm>
          <a:custGeom>
            <a:avLst/>
            <a:gdLst/>
            <a:ahLst/>
            <a:cxnLst/>
            <a:rect l="0" t="0" r="0" b="0"/>
            <a:pathLst>
              <a:path w="25718" h="522923">
                <a:moveTo>
                  <a:pt x="0" y="0"/>
                </a:moveTo>
                <a:lnTo>
                  <a:pt x="0" y="138354"/>
                </a:lnTo>
                <a:lnTo>
                  <a:pt x="952" y="163674"/>
                </a:lnTo>
                <a:lnTo>
                  <a:pt x="2540" y="183411"/>
                </a:lnTo>
                <a:lnTo>
                  <a:pt x="4551" y="199426"/>
                </a:lnTo>
                <a:lnTo>
                  <a:pt x="5891" y="212961"/>
                </a:lnTo>
                <a:lnTo>
                  <a:pt x="6785" y="224841"/>
                </a:lnTo>
                <a:lnTo>
                  <a:pt x="7778" y="244709"/>
                </a:lnTo>
                <a:lnTo>
                  <a:pt x="8219" y="259889"/>
                </a:lnTo>
                <a:lnTo>
                  <a:pt x="9289" y="273272"/>
                </a:lnTo>
                <a:lnTo>
                  <a:pt x="14394" y="327349"/>
                </a:lnTo>
                <a:lnTo>
                  <a:pt x="15311" y="341105"/>
                </a:lnTo>
                <a:lnTo>
                  <a:pt x="16329" y="363057"/>
                </a:lnTo>
                <a:lnTo>
                  <a:pt x="16782" y="379164"/>
                </a:lnTo>
                <a:lnTo>
                  <a:pt x="17113" y="439009"/>
                </a:lnTo>
                <a:lnTo>
                  <a:pt x="18076" y="451740"/>
                </a:lnTo>
                <a:lnTo>
                  <a:pt x="21686" y="486206"/>
                </a:lnTo>
                <a:lnTo>
                  <a:pt x="22077" y="498444"/>
                </a:lnTo>
                <a:lnTo>
                  <a:pt x="21386" y="506604"/>
                </a:lnTo>
                <a:lnTo>
                  <a:pt x="25717" y="5229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00"/>
          <p:cNvSpPr/>
          <p:nvPr/>
        </p:nvSpPr>
        <p:spPr>
          <a:xfrm>
            <a:off x="5223509" y="2101859"/>
            <a:ext cx="548642" cy="382691"/>
          </a:xfrm>
          <a:custGeom>
            <a:avLst/>
            <a:gdLst/>
            <a:ahLst/>
            <a:cxnLst/>
            <a:rect l="0" t="0" r="0" b="0"/>
            <a:pathLst>
              <a:path w="548642" h="382691">
                <a:moveTo>
                  <a:pt x="0" y="75555"/>
                </a:moveTo>
                <a:lnTo>
                  <a:pt x="0" y="53413"/>
                </a:lnTo>
                <a:lnTo>
                  <a:pt x="1906" y="51269"/>
                </a:lnTo>
                <a:lnTo>
                  <a:pt x="14641" y="42748"/>
                </a:lnTo>
                <a:lnTo>
                  <a:pt x="28415" y="33669"/>
                </a:lnTo>
                <a:lnTo>
                  <a:pt x="41521" y="25825"/>
                </a:lnTo>
                <a:lnTo>
                  <a:pt x="53697" y="20115"/>
                </a:lnTo>
                <a:lnTo>
                  <a:pt x="65458" y="17578"/>
                </a:lnTo>
                <a:lnTo>
                  <a:pt x="100993" y="11599"/>
                </a:lnTo>
                <a:lnTo>
                  <a:pt x="113049" y="9105"/>
                </a:lnTo>
                <a:lnTo>
                  <a:pt x="123943" y="6490"/>
                </a:lnTo>
                <a:lnTo>
                  <a:pt x="134064" y="3795"/>
                </a:lnTo>
                <a:lnTo>
                  <a:pt x="145574" y="1997"/>
                </a:lnTo>
                <a:lnTo>
                  <a:pt x="158009" y="799"/>
                </a:lnTo>
                <a:lnTo>
                  <a:pt x="171062" y="0"/>
                </a:lnTo>
                <a:lnTo>
                  <a:pt x="181669" y="421"/>
                </a:lnTo>
                <a:lnTo>
                  <a:pt x="198535" y="3427"/>
                </a:lnTo>
                <a:lnTo>
                  <a:pt x="212381" y="7938"/>
                </a:lnTo>
                <a:lnTo>
                  <a:pt x="223931" y="13119"/>
                </a:lnTo>
                <a:lnTo>
                  <a:pt x="235790" y="21390"/>
                </a:lnTo>
                <a:lnTo>
                  <a:pt x="246288" y="29873"/>
                </a:lnTo>
                <a:lnTo>
                  <a:pt x="255829" y="35567"/>
                </a:lnTo>
                <a:lnTo>
                  <a:pt x="259135" y="38419"/>
                </a:lnTo>
                <a:lnTo>
                  <a:pt x="261340" y="41273"/>
                </a:lnTo>
                <a:lnTo>
                  <a:pt x="269428" y="57248"/>
                </a:lnTo>
                <a:lnTo>
                  <a:pt x="270106" y="63350"/>
                </a:lnTo>
                <a:lnTo>
                  <a:pt x="269606" y="70276"/>
                </a:lnTo>
                <a:lnTo>
                  <a:pt x="268320" y="77751"/>
                </a:lnTo>
                <a:lnTo>
                  <a:pt x="266510" y="84639"/>
                </a:lnTo>
                <a:lnTo>
                  <a:pt x="264352" y="91136"/>
                </a:lnTo>
                <a:lnTo>
                  <a:pt x="261959" y="97373"/>
                </a:lnTo>
                <a:lnTo>
                  <a:pt x="256762" y="111922"/>
                </a:lnTo>
                <a:lnTo>
                  <a:pt x="254042" y="119803"/>
                </a:lnTo>
                <a:lnTo>
                  <a:pt x="250324" y="127914"/>
                </a:lnTo>
                <a:lnTo>
                  <a:pt x="245940" y="136178"/>
                </a:lnTo>
                <a:lnTo>
                  <a:pt x="241113" y="144546"/>
                </a:lnTo>
                <a:lnTo>
                  <a:pt x="235990" y="152981"/>
                </a:lnTo>
                <a:lnTo>
                  <a:pt x="225217" y="169975"/>
                </a:lnTo>
                <a:lnTo>
                  <a:pt x="215867" y="183269"/>
                </a:lnTo>
                <a:lnTo>
                  <a:pt x="180166" y="232672"/>
                </a:lnTo>
                <a:lnTo>
                  <a:pt x="172498" y="244117"/>
                </a:lnTo>
                <a:lnTo>
                  <a:pt x="166434" y="253652"/>
                </a:lnTo>
                <a:lnTo>
                  <a:pt x="158581" y="267629"/>
                </a:lnTo>
                <a:lnTo>
                  <a:pt x="131231" y="318945"/>
                </a:lnTo>
                <a:lnTo>
                  <a:pt x="123682" y="332112"/>
                </a:lnTo>
                <a:lnTo>
                  <a:pt x="116745" y="343749"/>
                </a:lnTo>
                <a:lnTo>
                  <a:pt x="113073" y="352459"/>
                </a:lnTo>
                <a:lnTo>
                  <a:pt x="111577" y="359217"/>
                </a:lnTo>
                <a:lnTo>
                  <a:pt x="111532" y="364676"/>
                </a:lnTo>
                <a:lnTo>
                  <a:pt x="112455" y="368315"/>
                </a:lnTo>
                <a:lnTo>
                  <a:pt x="114023" y="370741"/>
                </a:lnTo>
                <a:lnTo>
                  <a:pt x="126070" y="380846"/>
                </a:lnTo>
                <a:lnTo>
                  <a:pt x="131597" y="382690"/>
                </a:lnTo>
                <a:lnTo>
                  <a:pt x="144848" y="380970"/>
                </a:lnTo>
                <a:lnTo>
                  <a:pt x="153715" y="379177"/>
                </a:lnTo>
                <a:lnTo>
                  <a:pt x="162485" y="377983"/>
                </a:lnTo>
                <a:lnTo>
                  <a:pt x="171188" y="377186"/>
                </a:lnTo>
                <a:lnTo>
                  <a:pt x="179848" y="376655"/>
                </a:lnTo>
                <a:lnTo>
                  <a:pt x="191337" y="375349"/>
                </a:lnTo>
                <a:lnTo>
                  <a:pt x="219341" y="371357"/>
                </a:lnTo>
                <a:lnTo>
                  <a:pt x="235763" y="368007"/>
                </a:lnTo>
                <a:lnTo>
                  <a:pt x="253378" y="363868"/>
                </a:lnTo>
                <a:lnTo>
                  <a:pt x="286920" y="355142"/>
                </a:lnTo>
                <a:lnTo>
                  <a:pt x="334277" y="341779"/>
                </a:lnTo>
                <a:lnTo>
                  <a:pt x="345724" y="338763"/>
                </a:lnTo>
                <a:lnTo>
                  <a:pt x="359070" y="335799"/>
                </a:lnTo>
                <a:lnTo>
                  <a:pt x="389139" y="329967"/>
                </a:lnTo>
                <a:lnTo>
                  <a:pt x="402302" y="328031"/>
                </a:lnTo>
                <a:lnTo>
                  <a:pt x="413934" y="326740"/>
                </a:lnTo>
                <a:lnTo>
                  <a:pt x="424546" y="325879"/>
                </a:lnTo>
                <a:lnTo>
                  <a:pt x="441417" y="324923"/>
                </a:lnTo>
                <a:lnTo>
                  <a:pt x="456218" y="324498"/>
                </a:lnTo>
                <a:lnTo>
                  <a:pt x="472322" y="324309"/>
                </a:lnTo>
                <a:lnTo>
                  <a:pt x="481568" y="323306"/>
                </a:lnTo>
                <a:lnTo>
                  <a:pt x="491544" y="321685"/>
                </a:lnTo>
                <a:lnTo>
                  <a:pt x="502003" y="319652"/>
                </a:lnTo>
                <a:lnTo>
                  <a:pt x="518705" y="317393"/>
                </a:lnTo>
                <a:lnTo>
                  <a:pt x="525826" y="316791"/>
                </a:lnTo>
                <a:lnTo>
                  <a:pt x="536278" y="313581"/>
                </a:lnTo>
                <a:lnTo>
                  <a:pt x="548641" y="3070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01"/>
          <p:cNvSpPr/>
          <p:nvPr/>
        </p:nvSpPr>
        <p:spPr>
          <a:xfrm>
            <a:off x="5797867" y="2211705"/>
            <a:ext cx="368618" cy="51435"/>
          </a:xfrm>
          <a:custGeom>
            <a:avLst/>
            <a:gdLst/>
            <a:ahLst/>
            <a:cxnLst/>
            <a:rect l="0" t="0" r="0" b="0"/>
            <a:pathLst>
              <a:path w="368618" h="51435">
                <a:moveTo>
                  <a:pt x="0" y="51434"/>
                </a:moveTo>
                <a:lnTo>
                  <a:pt x="13653" y="42333"/>
                </a:lnTo>
                <a:lnTo>
                  <a:pt x="19579" y="39652"/>
                </a:lnTo>
                <a:lnTo>
                  <a:pt x="25436" y="37865"/>
                </a:lnTo>
                <a:lnTo>
                  <a:pt x="31244" y="36673"/>
                </a:lnTo>
                <a:lnTo>
                  <a:pt x="37022" y="35878"/>
                </a:lnTo>
                <a:lnTo>
                  <a:pt x="48522" y="34996"/>
                </a:lnTo>
                <a:lnTo>
                  <a:pt x="54255" y="33808"/>
                </a:lnTo>
                <a:lnTo>
                  <a:pt x="59983" y="32064"/>
                </a:lnTo>
                <a:lnTo>
                  <a:pt x="65706" y="29948"/>
                </a:lnTo>
                <a:lnTo>
                  <a:pt x="72379" y="28538"/>
                </a:lnTo>
                <a:lnTo>
                  <a:pt x="79685" y="27598"/>
                </a:lnTo>
                <a:lnTo>
                  <a:pt x="87414" y="26971"/>
                </a:lnTo>
                <a:lnTo>
                  <a:pt x="96376" y="25600"/>
                </a:lnTo>
                <a:lnTo>
                  <a:pt x="106160" y="23734"/>
                </a:lnTo>
                <a:lnTo>
                  <a:pt x="116494" y="21537"/>
                </a:lnTo>
                <a:lnTo>
                  <a:pt x="143215" y="16557"/>
                </a:lnTo>
                <a:lnTo>
                  <a:pt x="158342" y="13896"/>
                </a:lnTo>
                <a:lnTo>
                  <a:pt x="172236" y="12121"/>
                </a:lnTo>
                <a:lnTo>
                  <a:pt x="185309" y="10938"/>
                </a:lnTo>
                <a:lnTo>
                  <a:pt x="197835" y="10149"/>
                </a:lnTo>
                <a:lnTo>
                  <a:pt x="234612" y="6733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2"/>
          <p:cNvSpPr/>
          <p:nvPr/>
        </p:nvSpPr>
        <p:spPr>
          <a:xfrm>
            <a:off x="5900737" y="2288857"/>
            <a:ext cx="420054" cy="68581"/>
          </a:xfrm>
          <a:custGeom>
            <a:avLst/>
            <a:gdLst/>
            <a:ahLst/>
            <a:cxnLst/>
            <a:rect l="0" t="0" r="0" b="0"/>
            <a:pathLst>
              <a:path w="420054" h="68581">
                <a:moveTo>
                  <a:pt x="0" y="68580"/>
                </a:moveTo>
                <a:lnTo>
                  <a:pt x="90203" y="68580"/>
                </a:lnTo>
                <a:lnTo>
                  <a:pt x="103951" y="67628"/>
                </a:lnTo>
                <a:lnTo>
                  <a:pt x="116925" y="66040"/>
                </a:lnTo>
                <a:lnTo>
                  <a:pt x="129386" y="64029"/>
                </a:lnTo>
                <a:lnTo>
                  <a:pt x="143407" y="60784"/>
                </a:lnTo>
                <a:lnTo>
                  <a:pt x="158470" y="56715"/>
                </a:lnTo>
                <a:lnTo>
                  <a:pt x="174226" y="52097"/>
                </a:lnTo>
                <a:lnTo>
                  <a:pt x="234914" y="36807"/>
                </a:lnTo>
                <a:lnTo>
                  <a:pt x="329637" y="14398"/>
                </a:lnTo>
                <a:lnTo>
                  <a:pt x="351203" y="9599"/>
                </a:lnTo>
                <a:lnTo>
                  <a:pt x="367485" y="6399"/>
                </a:lnTo>
                <a:lnTo>
                  <a:pt x="380245" y="4266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3"/>
          <p:cNvSpPr/>
          <p:nvPr/>
        </p:nvSpPr>
        <p:spPr>
          <a:xfrm>
            <a:off x="6363652" y="2110851"/>
            <a:ext cx="332836" cy="314984"/>
          </a:xfrm>
          <a:custGeom>
            <a:avLst/>
            <a:gdLst/>
            <a:ahLst/>
            <a:cxnLst/>
            <a:rect l="0" t="0" r="0" b="0"/>
            <a:pathLst>
              <a:path w="332836" h="314984">
                <a:moveTo>
                  <a:pt x="0" y="57991"/>
                </a:moveTo>
                <a:lnTo>
                  <a:pt x="4551" y="48889"/>
                </a:lnTo>
                <a:lnTo>
                  <a:pt x="9325" y="41881"/>
                </a:lnTo>
                <a:lnTo>
                  <a:pt x="11932" y="38679"/>
                </a:lnTo>
                <a:lnTo>
                  <a:pt x="15574" y="36543"/>
                </a:lnTo>
                <a:lnTo>
                  <a:pt x="24702" y="34171"/>
                </a:lnTo>
                <a:lnTo>
                  <a:pt x="29803" y="32586"/>
                </a:lnTo>
                <a:lnTo>
                  <a:pt x="35109" y="30577"/>
                </a:lnTo>
                <a:lnTo>
                  <a:pt x="40551" y="28285"/>
                </a:lnTo>
                <a:lnTo>
                  <a:pt x="52752" y="24852"/>
                </a:lnTo>
                <a:lnTo>
                  <a:pt x="89168" y="15958"/>
                </a:lnTo>
                <a:lnTo>
                  <a:pt x="139662" y="4791"/>
                </a:lnTo>
                <a:lnTo>
                  <a:pt x="152163" y="2522"/>
                </a:lnTo>
                <a:lnTo>
                  <a:pt x="162402" y="1009"/>
                </a:lnTo>
                <a:lnTo>
                  <a:pt x="171133" y="0"/>
                </a:lnTo>
                <a:lnTo>
                  <a:pt x="178859" y="281"/>
                </a:lnTo>
                <a:lnTo>
                  <a:pt x="185914" y="1420"/>
                </a:lnTo>
                <a:lnTo>
                  <a:pt x="192523" y="3132"/>
                </a:lnTo>
                <a:lnTo>
                  <a:pt x="202406" y="7574"/>
                </a:lnTo>
                <a:lnTo>
                  <a:pt x="211961" y="13636"/>
                </a:lnTo>
                <a:lnTo>
                  <a:pt x="218167" y="19237"/>
                </a:lnTo>
                <a:lnTo>
                  <a:pt x="219739" y="21678"/>
                </a:lnTo>
                <a:lnTo>
                  <a:pt x="221487" y="26929"/>
                </a:lnTo>
                <a:lnTo>
                  <a:pt x="221001" y="30616"/>
                </a:lnTo>
                <a:lnTo>
                  <a:pt x="217920" y="39792"/>
                </a:lnTo>
                <a:lnTo>
                  <a:pt x="215765" y="44906"/>
                </a:lnTo>
                <a:lnTo>
                  <a:pt x="213376" y="50220"/>
                </a:lnTo>
                <a:lnTo>
                  <a:pt x="210831" y="55668"/>
                </a:lnTo>
                <a:lnTo>
                  <a:pt x="206276" y="61205"/>
                </a:lnTo>
                <a:lnTo>
                  <a:pt x="200382" y="66801"/>
                </a:lnTo>
                <a:lnTo>
                  <a:pt x="193596" y="72437"/>
                </a:lnTo>
                <a:lnTo>
                  <a:pt x="184309" y="79052"/>
                </a:lnTo>
                <a:lnTo>
                  <a:pt x="173355" y="86319"/>
                </a:lnTo>
                <a:lnTo>
                  <a:pt x="161290" y="94021"/>
                </a:lnTo>
                <a:lnTo>
                  <a:pt x="148484" y="102966"/>
                </a:lnTo>
                <a:lnTo>
                  <a:pt x="135184" y="112740"/>
                </a:lnTo>
                <a:lnTo>
                  <a:pt x="121556" y="123065"/>
                </a:lnTo>
                <a:lnTo>
                  <a:pt x="111517" y="131854"/>
                </a:lnTo>
                <a:lnTo>
                  <a:pt x="103872" y="139618"/>
                </a:lnTo>
                <a:lnTo>
                  <a:pt x="89309" y="156665"/>
                </a:lnTo>
                <a:lnTo>
                  <a:pt x="89067" y="158064"/>
                </a:lnTo>
                <a:lnTo>
                  <a:pt x="89859" y="158996"/>
                </a:lnTo>
                <a:lnTo>
                  <a:pt x="91338" y="159618"/>
                </a:lnTo>
                <a:lnTo>
                  <a:pt x="98062" y="157769"/>
                </a:lnTo>
                <a:lnTo>
                  <a:pt x="107401" y="154724"/>
                </a:lnTo>
                <a:lnTo>
                  <a:pt x="112558" y="153912"/>
                </a:lnTo>
                <a:lnTo>
                  <a:pt x="117901" y="153371"/>
                </a:lnTo>
                <a:lnTo>
                  <a:pt x="123368" y="152057"/>
                </a:lnTo>
                <a:lnTo>
                  <a:pt x="128918" y="150230"/>
                </a:lnTo>
                <a:lnTo>
                  <a:pt x="134523" y="148058"/>
                </a:lnTo>
                <a:lnTo>
                  <a:pt x="141117" y="146611"/>
                </a:lnTo>
                <a:lnTo>
                  <a:pt x="148371" y="145646"/>
                </a:lnTo>
                <a:lnTo>
                  <a:pt x="156063" y="145003"/>
                </a:lnTo>
                <a:lnTo>
                  <a:pt x="164050" y="143621"/>
                </a:lnTo>
                <a:lnTo>
                  <a:pt x="172232" y="141748"/>
                </a:lnTo>
                <a:lnTo>
                  <a:pt x="180543" y="139546"/>
                </a:lnTo>
                <a:lnTo>
                  <a:pt x="188942" y="138079"/>
                </a:lnTo>
                <a:lnTo>
                  <a:pt x="197399" y="137100"/>
                </a:lnTo>
                <a:lnTo>
                  <a:pt x="205895" y="136448"/>
                </a:lnTo>
                <a:lnTo>
                  <a:pt x="214416" y="136966"/>
                </a:lnTo>
                <a:lnTo>
                  <a:pt x="222953" y="138263"/>
                </a:lnTo>
                <a:lnTo>
                  <a:pt x="231504" y="140081"/>
                </a:lnTo>
                <a:lnTo>
                  <a:pt x="240061" y="141293"/>
                </a:lnTo>
                <a:lnTo>
                  <a:pt x="248623" y="142101"/>
                </a:lnTo>
                <a:lnTo>
                  <a:pt x="257188" y="142639"/>
                </a:lnTo>
                <a:lnTo>
                  <a:pt x="264804" y="143950"/>
                </a:lnTo>
                <a:lnTo>
                  <a:pt x="271786" y="145778"/>
                </a:lnTo>
                <a:lnTo>
                  <a:pt x="278346" y="147948"/>
                </a:lnTo>
                <a:lnTo>
                  <a:pt x="284624" y="150347"/>
                </a:lnTo>
                <a:lnTo>
                  <a:pt x="290714" y="152899"/>
                </a:lnTo>
                <a:lnTo>
                  <a:pt x="296680" y="155553"/>
                </a:lnTo>
                <a:lnTo>
                  <a:pt x="308388" y="161042"/>
                </a:lnTo>
                <a:lnTo>
                  <a:pt x="314177" y="163839"/>
                </a:lnTo>
                <a:lnTo>
                  <a:pt x="318037" y="167609"/>
                </a:lnTo>
                <a:lnTo>
                  <a:pt x="320609" y="172027"/>
                </a:lnTo>
                <a:lnTo>
                  <a:pt x="324421" y="181064"/>
                </a:lnTo>
                <a:lnTo>
                  <a:pt x="329289" y="188255"/>
                </a:lnTo>
                <a:lnTo>
                  <a:pt x="332088" y="197166"/>
                </a:lnTo>
                <a:lnTo>
                  <a:pt x="332835" y="202210"/>
                </a:lnTo>
                <a:lnTo>
                  <a:pt x="332380" y="207477"/>
                </a:lnTo>
                <a:lnTo>
                  <a:pt x="331124" y="212893"/>
                </a:lnTo>
                <a:lnTo>
                  <a:pt x="329334" y="218409"/>
                </a:lnTo>
                <a:lnTo>
                  <a:pt x="326236" y="223039"/>
                </a:lnTo>
                <a:lnTo>
                  <a:pt x="317714" y="230723"/>
                </a:lnTo>
                <a:lnTo>
                  <a:pt x="307576" y="239853"/>
                </a:lnTo>
                <a:lnTo>
                  <a:pt x="302206" y="244955"/>
                </a:lnTo>
                <a:lnTo>
                  <a:pt x="295768" y="249309"/>
                </a:lnTo>
                <a:lnTo>
                  <a:pt x="288619" y="253164"/>
                </a:lnTo>
                <a:lnTo>
                  <a:pt x="280995" y="256686"/>
                </a:lnTo>
                <a:lnTo>
                  <a:pt x="274007" y="260939"/>
                </a:lnTo>
                <a:lnTo>
                  <a:pt x="267444" y="265680"/>
                </a:lnTo>
                <a:lnTo>
                  <a:pt x="261163" y="270745"/>
                </a:lnTo>
                <a:lnTo>
                  <a:pt x="254120" y="275075"/>
                </a:lnTo>
                <a:lnTo>
                  <a:pt x="246565" y="278913"/>
                </a:lnTo>
                <a:lnTo>
                  <a:pt x="238672" y="282425"/>
                </a:lnTo>
                <a:lnTo>
                  <a:pt x="227695" y="286671"/>
                </a:lnTo>
                <a:lnTo>
                  <a:pt x="188750" y="300796"/>
                </a:lnTo>
                <a:lnTo>
                  <a:pt x="179173" y="304634"/>
                </a:lnTo>
                <a:lnTo>
                  <a:pt x="170884" y="308145"/>
                </a:lnTo>
                <a:lnTo>
                  <a:pt x="163452" y="310485"/>
                </a:lnTo>
                <a:lnTo>
                  <a:pt x="156594" y="312046"/>
                </a:lnTo>
                <a:lnTo>
                  <a:pt x="150116" y="313086"/>
                </a:lnTo>
                <a:lnTo>
                  <a:pt x="143892" y="313779"/>
                </a:lnTo>
                <a:lnTo>
                  <a:pt x="137838" y="314242"/>
                </a:lnTo>
                <a:lnTo>
                  <a:pt x="131897" y="314550"/>
                </a:lnTo>
                <a:lnTo>
                  <a:pt x="117676" y="314892"/>
                </a:lnTo>
                <a:lnTo>
                  <a:pt x="109883" y="314983"/>
                </a:lnTo>
                <a:lnTo>
                  <a:pt x="104688" y="314092"/>
                </a:lnTo>
                <a:lnTo>
                  <a:pt x="101225" y="312545"/>
                </a:lnTo>
                <a:lnTo>
                  <a:pt x="98915" y="310561"/>
                </a:lnTo>
                <a:lnTo>
                  <a:pt x="96424" y="309238"/>
                </a:lnTo>
                <a:lnTo>
                  <a:pt x="91115" y="307769"/>
                </a:lnTo>
                <a:lnTo>
                  <a:pt x="89318" y="305472"/>
                </a:lnTo>
                <a:lnTo>
                  <a:pt x="88121" y="302036"/>
                </a:lnTo>
                <a:lnTo>
                  <a:pt x="86790" y="294091"/>
                </a:lnTo>
                <a:lnTo>
                  <a:pt x="86198" y="287384"/>
                </a:lnTo>
                <a:lnTo>
                  <a:pt x="88476" y="278689"/>
                </a:lnTo>
                <a:lnTo>
                  <a:pt x="94298" y="2637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4"/>
          <p:cNvSpPr/>
          <p:nvPr/>
        </p:nvSpPr>
        <p:spPr>
          <a:xfrm>
            <a:off x="6818267" y="1963102"/>
            <a:ext cx="282621" cy="547309"/>
          </a:xfrm>
          <a:custGeom>
            <a:avLst/>
            <a:gdLst/>
            <a:ahLst/>
            <a:cxnLst/>
            <a:rect l="0" t="0" r="0" b="0"/>
            <a:pathLst>
              <a:path w="282621" h="547309">
                <a:moveTo>
                  <a:pt x="154033" y="0"/>
                </a:moveTo>
                <a:lnTo>
                  <a:pt x="119959" y="0"/>
                </a:lnTo>
                <a:lnTo>
                  <a:pt x="117029" y="953"/>
                </a:lnTo>
                <a:lnTo>
                  <a:pt x="115076" y="2540"/>
                </a:lnTo>
                <a:lnTo>
                  <a:pt x="113774" y="4551"/>
                </a:lnTo>
                <a:lnTo>
                  <a:pt x="108144" y="8749"/>
                </a:lnTo>
                <a:lnTo>
                  <a:pt x="99627" y="14405"/>
                </a:lnTo>
                <a:lnTo>
                  <a:pt x="89188" y="21034"/>
                </a:lnTo>
                <a:lnTo>
                  <a:pt x="81275" y="26405"/>
                </a:lnTo>
                <a:lnTo>
                  <a:pt x="75047" y="30938"/>
                </a:lnTo>
                <a:lnTo>
                  <a:pt x="69944" y="34913"/>
                </a:lnTo>
                <a:lnTo>
                  <a:pt x="61732" y="44409"/>
                </a:lnTo>
                <a:lnTo>
                  <a:pt x="53003" y="56885"/>
                </a:lnTo>
                <a:lnTo>
                  <a:pt x="39598" y="75130"/>
                </a:lnTo>
                <a:lnTo>
                  <a:pt x="33928" y="85329"/>
                </a:lnTo>
                <a:lnTo>
                  <a:pt x="29195" y="95938"/>
                </a:lnTo>
                <a:lnTo>
                  <a:pt x="25088" y="106822"/>
                </a:lnTo>
                <a:lnTo>
                  <a:pt x="20445" y="117887"/>
                </a:lnTo>
                <a:lnTo>
                  <a:pt x="15444" y="129074"/>
                </a:lnTo>
                <a:lnTo>
                  <a:pt x="10205" y="140342"/>
                </a:lnTo>
                <a:lnTo>
                  <a:pt x="6713" y="149759"/>
                </a:lnTo>
                <a:lnTo>
                  <a:pt x="2832" y="165302"/>
                </a:lnTo>
                <a:lnTo>
                  <a:pt x="1798" y="175924"/>
                </a:lnTo>
                <a:lnTo>
                  <a:pt x="1107" y="188720"/>
                </a:lnTo>
                <a:lnTo>
                  <a:pt x="341" y="217226"/>
                </a:lnTo>
                <a:lnTo>
                  <a:pt x="0" y="245770"/>
                </a:lnTo>
                <a:lnTo>
                  <a:pt x="1814" y="262906"/>
                </a:lnTo>
                <a:lnTo>
                  <a:pt x="4929" y="281951"/>
                </a:lnTo>
                <a:lnTo>
                  <a:pt x="8910" y="302267"/>
                </a:lnTo>
                <a:lnTo>
                  <a:pt x="13469" y="320574"/>
                </a:lnTo>
                <a:lnTo>
                  <a:pt x="18414" y="337541"/>
                </a:lnTo>
                <a:lnTo>
                  <a:pt x="23616" y="353615"/>
                </a:lnTo>
                <a:lnTo>
                  <a:pt x="28035" y="366236"/>
                </a:lnTo>
                <a:lnTo>
                  <a:pt x="31935" y="376555"/>
                </a:lnTo>
                <a:lnTo>
                  <a:pt x="35486" y="385339"/>
                </a:lnTo>
                <a:lnTo>
                  <a:pt x="40712" y="395005"/>
                </a:lnTo>
                <a:lnTo>
                  <a:pt x="47053" y="405260"/>
                </a:lnTo>
                <a:lnTo>
                  <a:pt x="54138" y="415905"/>
                </a:lnTo>
                <a:lnTo>
                  <a:pt x="60766" y="424908"/>
                </a:lnTo>
                <a:lnTo>
                  <a:pt x="67090" y="432814"/>
                </a:lnTo>
                <a:lnTo>
                  <a:pt x="73210" y="439991"/>
                </a:lnTo>
                <a:lnTo>
                  <a:pt x="79196" y="446679"/>
                </a:lnTo>
                <a:lnTo>
                  <a:pt x="90927" y="459192"/>
                </a:lnTo>
                <a:lnTo>
                  <a:pt x="96722" y="464243"/>
                </a:lnTo>
                <a:lnTo>
                  <a:pt x="102491" y="468563"/>
                </a:lnTo>
                <a:lnTo>
                  <a:pt x="108241" y="472395"/>
                </a:lnTo>
                <a:lnTo>
                  <a:pt x="113980" y="476855"/>
                </a:lnTo>
                <a:lnTo>
                  <a:pt x="119711" y="481734"/>
                </a:lnTo>
                <a:lnTo>
                  <a:pt x="125437" y="486891"/>
                </a:lnTo>
                <a:lnTo>
                  <a:pt x="133063" y="492234"/>
                </a:lnTo>
                <a:lnTo>
                  <a:pt x="141958" y="497701"/>
                </a:lnTo>
                <a:lnTo>
                  <a:pt x="160096" y="507903"/>
                </a:lnTo>
                <a:lnTo>
                  <a:pt x="174508" y="515612"/>
                </a:lnTo>
                <a:lnTo>
                  <a:pt x="181018" y="518049"/>
                </a:lnTo>
                <a:lnTo>
                  <a:pt x="187262" y="519674"/>
                </a:lnTo>
                <a:lnTo>
                  <a:pt x="193332" y="520756"/>
                </a:lnTo>
                <a:lnTo>
                  <a:pt x="199282" y="522431"/>
                </a:lnTo>
                <a:lnTo>
                  <a:pt x="205153" y="524500"/>
                </a:lnTo>
                <a:lnTo>
                  <a:pt x="210973" y="526832"/>
                </a:lnTo>
                <a:lnTo>
                  <a:pt x="221521" y="529339"/>
                </a:lnTo>
                <a:lnTo>
                  <a:pt x="235220" y="531962"/>
                </a:lnTo>
                <a:lnTo>
                  <a:pt x="273257" y="538467"/>
                </a:lnTo>
                <a:lnTo>
                  <a:pt x="276378" y="539953"/>
                </a:lnTo>
                <a:lnTo>
                  <a:pt x="278459" y="541896"/>
                </a:lnTo>
                <a:lnTo>
                  <a:pt x="281798" y="547308"/>
                </a:lnTo>
                <a:lnTo>
                  <a:pt x="282072" y="546799"/>
                </a:lnTo>
                <a:lnTo>
                  <a:pt x="282620" y="5400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5"/>
          <p:cNvSpPr/>
          <p:nvPr/>
        </p:nvSpPr>
        <p:spPr>
          <a:xfrm>
            <a:off x="6967361" y="2075060"/>
            <a:ext cx="320243" cy="290762"/>
          </a:xfrm>
          <a:custGeom>
            <a:avLst/>
            <a:gdLst/>
            <a:ahLst/>
            <a:cxnLst/>
            <a:rect l="0" t="0" r="0" b="0"/>
            <a:pathLst>
              <a:path w="320243" h="290762">
                <a:moveTo>
                  <a:pt x="4939" y="85210"/>
                </a:moveTo>
                <a:lnTo>
                  <a:pt x="388" y="76108"/>
                </a:lnTo>
                <a:lnTo>
                  <a:pt x="0" y="73427"/>
                </a:lnTo>
                <a:lnTo>
                  <a:pt x="694" y="71639"/>
                </a:lnTo>
                <a:lnTo>
                  <a:pt x="6862" y="66796"/>
                </a:lnTo>
                <a:lnTo>
                  <a:pt x="22303" y="55118"/>
                </a:lnTo>
                <a:lnTo>
                  <a:pt x="29849" y="48956"/>
                </a:lnTo>
                <a:lnTo>
                  <a:pt x="36786" y="42943"/>
                </a:lnTo>
                <a:lnTo>
                  <a:pt x="43315" y="37029"/>
                </a:lnTo>
                <a:lnTo>
                  <a:pt x="51478" y="32135"/>
                </a:lnTo>
                <a:lnTo>
                  <a:pt x="60730" y="27919"/>
                </a:lnTo>
                <a:lnTo>
                  <a:pt x="80217" y="20695"/>
                </a:lnTo>
                <a:lnTo>
                  <a:pt x="98403" y="14309"/>
                </a:lnTo>
                <a:lnTo>
                  <a:pt x="111064" y="11272"/>
                </a:lnTo>
                <a:lnTo>
                  <a:pt x="126171" y="8295"/>
                </a:lnTo>
                <a:lnTo>
                  <a:pt x="142911" y="5359"/>
                </a:lnTo>
                <a:lnTo>
                  <a:pt x="155975" y="3401"/>
                </a:lnTo>
                <a:lnTo>
                  <a:pt x="166590" y="2095"/>
                </a:lnTo>
                <a:lnTo>
                  <a:pt x="175571" y="1225"/>
                </a:lnTo>
                <a:lnTo>
                  <a:pt x="183463" y="645"/>
                </a:lnTo>
                <a:lnTo>
                  <a:pt x="190630" y="258"/>
                </a:lnTo>
                <a:lnTo>
                  <a:pt x="197314" y="0"/>
                </a:lnTo>
                <a:lnTo>
                  <a:pt x="202721" y="781"/>
                </a:lnTo>
                <a:lnTo>
                  <a:pt x="211270" y="4188"/>
                </a:lnTo>
                <a:lnTo>
                  <a:pt x="218244" y="8878"/>
                </a:lnTo>
                <a:lnTo>
                  <a:pt x="227525" y="16873"/>
                </a:lnTo>
                <a:lnTo>
                  <a:pt x="230482" y="19649"/>
                </a:lnTo>
                <a:lnTo>
                  <a:pt x="231501" y="23405"/>
                </a:lnTo>
                <a:lnTo>
                  <a:pt x="231228" y="27814"/>
                </a:lnTo>
                <a:lnTo>
                  <a:pt x="230093" y="32659"/>
                </a:lnTo>
                <a:lnTo>
                  <a:pt x="226479" y="38746"/>
                </a:lnTo>
                <a:lnTo>
                  <a:pt x="221213" y="45661"/>
                </a:lnTo>
                <a:lnTo>
                  <a:pt x="214844" y="53129"/>
                </a:lnTo>
                <a:lnTo>
                  <a:pt x="208693" y="60012"/>
                </a:lnTo>
                <a:lnTo>
                  <a:pt x="196779" y="72741"/>
                </a:lnTo>
                <a:lnTo>
                  <a:pt x="188077" y="80707"/>
                </a:lnTo>
                <a:lnTo>
                  <a:pt x="177513" y="89828"/>
                </a:lnTo>
                <a:lnTo>
                  <a:pt x="165709" y="99718"/>
                </a:lnTo>
                <a:lnTo>
                  <a:pt x="154029" y="108217"/>
                </a:lnTo>
                <a:lnTo>
                  <a:pt x="142432" y="115788"/>
                </a:lnTo>
                <a:lnTo>
                  <a:pt x="130891" y="122740"/>
                </a:lnTo>
                <a:lnTo>
                  <a:pt x="123196" y="128327"/>
                </a:lnTo>
                <a:lnTo>
                  <a:pt x="114648" y="137075"/>
                </a:lnTo>
                <a:lnTo>
                  <a:pt x="114273" y="138837"/>
                </a:lnTo>
                <a:lnTo>
                  <a:pt x="115929" y="139059"/>
                </a:lnTo>
                <a:lnTo>
                  <a:pt x="122847" y="137717"/>
                </a:lnTo>
                <a:lnTo>
                  <a:pt x="132273" y="137122"/>
                </a:lnTo>
                <a:lnTo>
                  <a:pt x="137453" y="136010"/>
                </a:lnTo>
                <a:lnTo>
                  <a:pt x="142811" y="134316"/>
                </a:lnTo>
                <a:lnTo>
                  <a:pt x="148289" y="132235"/>
                </a:lnTo>
                <a:lnTo>
                  <a:pt x="158607" y="129895"/>
                </a:lnTo>
                <a:lnTo>
                  <a:pt x="172155" y="127382"/>
                </a:lnTo>
                <a:lnTo>
                  <a:pt x="187854" y="124755"/>
                </a:lnTo>
                <a:lnTo>
                  <a:pt x="201177" y="123003"/>
                </a:lnTo>
                <a:lnTo>
                  <a:pt x="212917" y="121835"/>
                </a:lnTo>
                <a:lnTo>
                  <a:pt x="223600" y="121057"/>
                </a:lnTo>
                <a:lnTo>
                  <a:pt x="232628" y="121490"/>
                </a:lnTo>
                <a:lnTo>
                  <a:pt x="240552" y="122732"/>
                </a:lnTo>
                <a:lnTo>
                  <a:pt x="247739" y="124512"/>
                </a:lnTo>
                <a:lnTo>
                  <a:pt x="255388" y="125698"/>
                </a:lnTo>
                <a:lnTo>
                  <a:pt x="263345" y="126490"/>
                </a:lnTo>
                <a:lnTo>
                  <a:pt x="271507" y="127017"/>
                </a:lnTo>
                <a:lnTo>
                  <a:pt x="278854" y="128321"/>
                </a:lnTo>
                <a:lnTo>
                  <a:pt x="285656" y="130143"/>
                </a:lnTo>
                <a:lnTo>
                  <a:pt x="292096" y="132310"/>
                </a:lnTo>
                <a:lnTo>
                  <a:pt x="297342" y="135660"/>
                </a:lnTo>
                <a:lnTo>
                  <a:pt x="305711" y="144462"/>
                </a:lnTo>
                <a:lnTo>
                  <a:pt x="312605" y="152184"/>
                </a:lnTo>
                <a:lnTo>
                  <a:pt x="315778" y="155577"/>
                </a:lnTo>
                <a:lnTo>
                  <a:pt x="317891" y="159744"/>
                </a:lnTo>
                <a:lnTo>
                  <a:pt x="319302" y="164426"/>
                </a:lnTo>
                <a:lnTo>
                  <a:pt x="320242" y="169453"/>
                </a:lnTo>
                <a:lnTo>
                  <a:pt x="319915" y="174710"/>
                </a:lnTo>
                <a:lnTo>
                  <a:pt x="318746" y="180119"/>
                </a:lnTo>
                <a:lnTo>
                  <a:pt x="317013" y="185630"/>
                </a:lnTo>
                <a:lnTo>
                  <a:pt x="314906" y="191209"/>
                </a:lnTo>
                <a:lnTo>
                  <a:pt x="312548" y="196833"/>
                </a:lnTo>
                <a:lnTo>
                  <a:pt x="310025" y="202488"/>
                </a:lnTo>
                <a:lnTo>
                  <a:pt x="306437" y="207210"/>
                </a:lnTo>
                <a:lnTo>
                  <a:pt x="297370" y="214997"/>
                </a:lnTo>
                <a:lnTo>
                  <a:pt x="291333" y="221264"/>
                </a:lnTo>
                <a:lnTo>
                  <a:pt x="284451" y="229253"/>
                </a:lnTo>
                <a:lnTo>
                  <a:pt x="277005" y="238388"/>
                </a:lnTo>
                <a:lnTo>
                  <a:pt x="269184" y="245431"/>
                </a:lnTo>
                <a:lnTo>
                  <a:pt x="261112" y="251079"/>
                </a:lnTo>
                <a:lnTo>
                  <a:pt x="252874" y="255797"/>
                </a:lnTo>
                <a:lnTo>
                  <a:pt x="244523" y="260847"/>
                </a:lnTo>
                <a:lnTo>
                  <a:pt x="227626" y="271538"/>
                </a:lnTo>
                <a:lnTo>
                  <a:pt x="221025" y="276104"/>
                </a:lnTo>
                <a:lnTo>
                  <a:pt x="211149" y="283716"/>
                </a:lnTo>
                <a:lnTo>
                  <a:pt x="206230" y="286128"/>
                </a:lnTo>
                <a:lnTo>
                  <a:pt x="201045" y="287735"/>
                </a:lnTo>
                <a:lnTo>
                  <a:pt x="191157" y="289521"/>
                </a:lnTo>
                <a:lnTo>
                  <a:pt x="183587" y="290315"/>
                </a:lnTo>
                <a:lnTo>
                  <a:pt x="173971" y="290761"/>
                </a:lnTo>
                <a:lnTo>
                  <a:pt x="170967" y="289872"/>
                </a:lnTo>
                <a:lnTo>
                  <a:pt x="168011" y="288326"/>
                </a:lnTo>
                <a:lnTo>
                  <a:pt x="159244" y="2823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6"/>
          <p:cNvSpPr/>
          <p:nvPr/>
        </p:nvSpPr>
        <p:spPr>
          <a:xfrm>
            <a:off x="7212330" y="1954530"/>
            <a:ext cx="372008" cy="514351"/>
          </a:xfrm>
          <a:custGeom>
            <a:avLst/>
            <a:gdLst/>
            <a:ahLst/>
            <a:cxnLst/>
            <a:rect l="0" t="0" r="0" b="0"/>
            <a:pathLst>
              <a:path w="372008" h="514351">
                <a:moveTo>
                  <a:pt x="0" y="0"/>
                </a:moveTo>
                <a:lnTo>
                  <a:pt x="13652" y="4551"/>
                </a:lnTo>
                <a:lnTo>
                  <a:pt x="19578" y="6843"/>
                </a:lnTo>
                <a:lnTo>
                  <a:pt x="25435" y="9325"/>
                </a:lnTo>
                <a:lnTo>
                  <a:pt x="31244" y="11931"/>
                </a:lnTo>
                <a:lnTo>
                  <a:pt x="62174" y="24702"/>
                </a:lnTo>
                <a:lnTo>
                  <a:pt x="82878" y="32568"/>
                </a:lnTo>
                <a:lnTo>
                  <a:pt x="155859" y="59032"/>
                </a:lnTo>
                <a:lnTo>
                  <a:pt x="176295" y="66977"/>
                </a:lnTo>
                <a:lnTo>
                  <a:pt x="193731" y="74179"/>
                </a:lnTo>
                <a:lnTo>
                  <a:pt x="209164" y="80885"/>
                </a:lnTo>
                <a:lnTo>
                  <a:pt x="222309" y="87261"/>
                </a:lnTo>
                <a:lnTo>
                  <a:pt x="233931" y="93416"/>
                </a:lnTo>
                <a:lnTo>
                  <a:pt x="244537" y="99425"/>
                </a:lnTo>
                <a:lnTo>
                  <a:pt x="255417" y="106288"/>
                </a:lnTo>
                <a:lnTo>
                  <a:pt x="266480" y="113721"/>
                </a:lnTo>
                <a:lnTo>
                  <a:pt x="277666" y="121534"/>
                </a:lnTo>
                <a:lnTo>
                  <a:pt x="287028" y="129600"/>
                </a:lnTo>
                <a:lnTo>
                  <a:pt x="295174" y="137835"/>
                </a:lnTo>
                <a:lnTo>
                  <a:pt x="302510" y="146182"/>
                </a:lnTo>
                <a:lnTo>
                  <a:pt x="310258" y="154605"/>
                </a:lnTo>
                <a:lnTo>
                  <a:pt x="326488" y="171583"/>
                </a:lnTo>
                <a:lnTo>
                  <a:pt x="333863" y="180111"/>
                </a:lnTo>
                <a:lnTo>
                  <a:pt x="340685" y="188654"/>
                </a:lnTo>
                <a:lnTo>
                  <a:pt x="347138" y="197207"/>
                </a:lnTo>
                <a:lnTo>
                  <a:pt x="352394" y="206718"/>
                </a:lnTo>
                <a:lnTo>
                  <a:pt x="356849" y="216870"/>
                </a:lnTo>
                <a:lnTo>
                  <a:pt x="364339" y="237356"/>
                </a:lnTo>
                <a:lnTo>
                  <a:pt x="370843" y="255986"/>
                </a:lnTo>
                <a:lnTo>
                  <a:pt x="372007" y="265907"/>
                </a:lnTo>
                <a:lnTo>
                  <a:pt x="371829" y="276332"/>
                </a:lnTo>
                <a:lnTo>
                  <a:pt x="370759" y="287091"/>
                </a:lnTo>
                <a:lnTo>
                  <a:pt x="370045" y="297121"/>
                </a:lnTo>
                <a:lnTo>
                  <a:pt x="369569" y="306666"/>
                </a:lnTo>
                <a:lnTo>
                  <a:pt x="369252" y="315886"/>
                </a:lnTo>
                <a:lnTo>
                  <a:pt x="368087" y="325843"/>
                </a:lnTo>
                <a:lnTo>
                  <a:pt x="366360" y="336291"/>
                </a:lnTo>
                <a:lnTo>
                  <a:pt x="364254" y="347066"/>
                </a:lnTo>
                <a:lnTo>
                  <a:pt x="359994" y="360918"/>
                </a:lnTo>
                <a:lnTo>
                  <a:pt x="354296" y="376819"/>
                </a:lnTo>
                <a:lnTo>
                  <a:pt x="347640" y="394088"/>
                </a:lnTo>
                <a:lnTo>
                  <a:pt x="341298" y="408457"/>
                </a:lnTo>
                <a:lnTo>
                  <a:pt x="335164" y="420895"/>
                </a:lnTo>
                <a:lnTo>
                  <a:pt x="329170" y="432044"/>
                </a:lnTo>
                <a:lnTo>
                  <a:pt x="320412" y="444239"/>
                </a:lnTo>
                <a:lnTo>
                  <a:pt x="309810" y="457132"/>
                </a:lnTo>
                <a:lnTo>
                  <a:pt x="282296" y="487871"/>
                </a:lnTo>
                <a:lnTo>
                  <a:pt x="272150" y="498771"/>
                </a:lnTo>
                <a:lnTo>
                  <a:pt x="268111" y="503012"/>
                </a:lnTo>
                <a:lnTo>
                  <a:pt x="248602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07"/>
          <p:cNvSpPr/>
          <p:nvPr/>
        </p:nvSpPr>
        <p:spPr>
          <a:xfrm>
            <a:off x="7752397" y="2203132"/>
            <a:ext cx="394336" cy="34291"/>
          </a:xfrm>
          <a:custGeom>
            <a:avLst/>
            <a:gdLst/>
            <a:ahLst/>
            <a:cxnLst/>
            <a:rect l="0" t="0" r="0" b="0"/>
            <a:pathLst>
              <a:path w="394336" h="34291">
                <a:moveTo>
                  <a:pt x="0" y="34290"/>
                </a:moveTo>
                <a:lnTo>
                  <a:pt x="182601" y="34290"/>
                </a:lnTo>
                <a:lnTo>
                  <a:pt x="214126" y="32385"/>
                </a:lnTo>
                <a:lnTo>
                  <a:pt x="244669" y="29210"/>
                </a:lnTo>
                <a:lnTo>
                  <a:pt x="296384" y="22507"/>
                </a:lnTo>
                <a:lnTo>
                  <a:pt x="312842" y="20720"/>
                </a:lnTo>
                <a:lnTo>
                  <a:pt x="325719" y="19528"/>
                </a:lnTo>
                <a:lnTo>
                  <a:pt x="336209" y="18734"/>
                </a:lnTo>
                <a:lnTo>
                  <a:pt x="345107" y="18204"/>
                </a:lnTo>
                <a:lnTo>
                  <a:pt x="352944" y="17851"/>
                </a:lnTo>
                <a:lnTo>
                  <a:pt x="359121" y="16663"/>
                </a:lnTo>
                <a:lnTo>
                  <a:pt x="364191" y="14919"/>
                </a:lnTo>
                <a:lnTo>
                  <a:pt x="368525" y="12804"/>
                </a:lnTo>
                <a:lnTo>
                  <a:pt x="372366" y="11393"/>
                </a:lnTo>
                <a:lnTo>
                  <a:pt x="375878" y="10453"/>
                </a:lnTo>
                <a:lnTo>
                  <a:pt x="382835" y="9130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08"/>
          <p:cNvSpPr/>
          <p:nvPr/>
        </p:nvSpPr>
        <p:spPr>
          <a:xfrm>
            <a:off x="7875748" y="2103895"/>
            <a:ext cx="210978" cy="304978"/>
          </a:xfrm>
          <a:custGeom>
            <a:avLst/>
            <a:gdLst/>
            <a:ahLst/>
            <a:cxnLst/>
            <a:rect l="0" t="0" r="0" b="0"/>
            <a:pathLst>
              <a:path w="210978" h="304978">
                <a:moveTo>
                  <a:pt x="22382" y="4940"/>
                </a:moveTo>
                <a:lnTo>
                  <a:pt x="8730" y="389"/>
                </a:lnTo>
                <a:lnTo>
                  <a:pt x="4707" y="0"/>
                </a:lnTo>
                <a:lnTo>
                  <a:pt x="2026" y="694"/>
                </a:lnTo>
                <a:lnTo>
                  <a:pt x="239" y="2109"/>
                </a:lnTo>
                <a:lnTo>
                  <a:pt x="0" y="3053"/>
                </a:lnTo>
                <a:lnTo>
                  <a:pt x="793" y="3682"/>
                </a:lnTo>
                <a:lnTo>
                  <a:pt x="2274" y="4101"/>
                </a:lnTo>
                <a:lnTo>
                  <a:pt x="6460" y="7107"/>
                </a:lnTo>
                <a:lnTo>
                  <a:pt x="11496" y="11618"/>
                </a:lnTo>
                <a:lnTo>
                  <a:pt x="16909" y="16798"/>
                </a:lnTo>
                <a:lnTo>
                  <a:pt x="22490" y="24815"/>
                </a:lnTo>
                <a:lnTo>
                  <a:pt x="28144" y="33776"/>
                </a:lnTo>
                <a:lnTo>
                  <a:pt x="33833" y="40933"/>
                </a:lnTo>
                <a:lnTo>
                  <a:pt x="37636" y="45128"/>
                </a:lnTo>
                <a:lnTo>
                  <a:pt x="46942" y="54868"/>
                </a:lnTo>
                <a:lnTo>
                  <a:pt x="55899" y="66800"/>
                </a:lnTo>
                <a:lnTo>
                  <a:pt x="81094" y="102918"/>
                </a:lnTo>
                <a:lnTo>
                  <a:pt x="93908" y="122646"/>
                </a:lnTo>
                <a:lnTo>
                  <a:pt x="118306" y="162346"/>
                </a:lnTo>
                <a:lnTo>
                  <a:pt x="129193" y="181315"/>
                </a:lnTo>
                <a:lnTo>
                  <a:pt x="148912" y="217631"/>
                </a:lnTo>
                <a:lnTo>
                  <a:pt x="158170" y="232459"/>
                </a:lnTo>
                <a:lnTo>
                  <a:pt x="167199" y="245202"/>
                </a:lnTo>
                <a:lnTo>
                  <a:pt x="176078" y="256554"/>
                </a:lnTo>
                <a:lnTo>
                  <a:pt x="182947" y="265075"/>
                </a:lnTo>
                <a:lnTo>
                  <a:pt x="188481" y="271708"/>
                </a:lnTo>
                <a:lnTo>
                  <a:pt x="193122" y="277083"/>
                </a:lnTo>
                <a:lnTo>
                  <a:pt x="197169" y="281619"/>
                </a:lnTo>
                <a:lnTo>
                  <a:pt x="204204" y="289198"/>
                </a:lnTo>
                <a:lnTo>
                  <a:pt x="206462" y="292553"/>
                </a:lnTo>
                <a:lnTo>
                  <a:pt x="209639" y="300872"/>
                </a:lnTo>
                <a:lnTo>
                  <a:pt x="210977" y="3049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09"/>
          <p:cNvSpPr/>
          <p:nvPr/>
        </p:nvSpPr>
        <p:spPr>
          <a:xfrm>
            <a:off x="8335327" y="1903095"/>
            <a:ext cx="282347" cy="514198"/>
          </a:xfrm>
          <a:custGeom>
            <a:avLst/>
            <a:gdLst/>
            <a:ahLst/>
            <a:cxnLst/>
            <a:rect l="0" t="0" r="0" b="0"/>
            <a:pathLst>
              <a:path w="282347" h="514198">
                <a:moveTo>
                  <a:pt x="8573" y="0"/>
                </a:moveTo>
                <a:lnTo>
                  <a:pt x="8573" y="96068"/>
                </a:lnTo>
                <a:lnTo>
                  <a:pt x="9525" y="104050"/>
                </a:lnTo>
                <a:lnTo>
                  <a:pt x="11112" y="112229"/>
                </a:lnTo>
                <a:lnTo>
                  <a:pt x="13123" y="120539"/>
                </a:lnTo>
                <a:lnTo>
                  <a:pt x="15416" y="132747"/>
                </a:lnTo>
                <a:lnTo>
                  <a:pt x="20504" y="164091"/>
                </a:lnTo>
                <a:lnTo>
                  <a:pt x="23195" y="177974"/>
                </a:lnTo>
                <a:lnTo>
                  <a:pt x="25940" y="190086"/>
                </a:lnTo>
                <a:lnTo>
                  <a:pt x="28724" y="201019"/>
                </a:lnTo>
                <a:lnTo>
                  <a:pt x="31532" y="218785"/>
                </a:lnTo>
                <a:lnTo>
                  <a:pt x="34356" y="241107"/>
                </a:lnTo>
                <a:lnTo>
                  <a:pt x="37192" y="266465"/>
                </a:lnTo>
                <a:lnTo>
                  <a:pt x="39081" y="290038"/>
                </a:lnTo>
                <a:lnTo>
                  <a:pt x="40343" y="312421"/>
                </a:lnTo>
                <a:lnTo>
                  <a:pt x="41182" y="334011"/>
                </a:lnTo>
                <a:lnTo>
                  <a:pt x="42695" y="354118"/>
                </a:lnTo>
                <a:lnTo>
                  <a:pt x="44656" y="373239"/>
                </a:lnTo>
                <a:lnTo>
                  <a:pt x="46915" y="391701"/>
                </a:lnTo>
                <a:lnTo>
                  <a:pt x="48422" y="405914"/>
                </a:lnTo>
                <a:lnTo>
                  <a:pt x="49427" y="417294"/>
                </a:lnTo>
                <a:lnTo>
                  <a:pt x="50096" y="426786"/>
                </a:lnTo>
                <a:lnTo>
                  <a:pt x="50840" y="442412"/>
                </a:lnTo>
                <a:lnTo>
                  <a:pt x="52123" y="456660"/>
                </a:lnTo>
                <a:lnTo>
                  <a:pt x="55869" y="472517"/>
                </a:lnTo>
                <a:lnTo>
                  <a:pt x="58168" y="486550"/>
                </a:lnTo>
                <a:lnTo>
                  <a:pt x="59190" y="495327"/>
                </a:lnTo>
                <a:lnTo>
                  <a:pt x="59462" y="495000"/>
                </a:lnTo>
                <a:lnTo>
                  <a:pt x="59900" y="485339"/>
                </a:lnTo>
                <a:lnTo>
                  <a:pt x="58983" y="482627"/>
                </a:lnTo>
                <a:lnTo>
                  <a:pt x="54095" y="474259"/>
                </a:lnTo>
                <a:lnTo>
                  <a:pt x="52618" y="468592"/>
                </a:lnTo>
                <a:lnTo>
                  <a:pt x="51785" y="455495"/>
                </a:lnTo>
                <a:lnTo>
                  <a:pt x="51539" y="439549"/>
                </a:lnTo>
                <a:lnTo>
                  <a:pt x="51467" y="390904"/>
                </a:lnTo>
                <a:lnTo>
                  <a:pt x="52409" y="376808"/>
                </a:lnTo>
                <a:lnTo>
                  <a:pt x="53989" y="366457"/>
                </a:lnTo>
                <a:lnTo>
                  <a:pt x="58285" y="351465"/>
                </a:lnTo>
                <a:lnTo>
                  <a:pt x="63370" y="338451"/>
                </a:lnTo>
                <a:lnTo>
                  <a:pt x="67963" y="332314"/>
                </a:lnTo>
                <a:lnTo>
                  <a:pt x="73885" y="326317"/>
                </a:lnTo>
                <a:lnTo>
                  <a:pt x="80690" y="320415"/>
                </a:lnTo>
                <a:lnTo>
                  <a:pt x="87130" y="316480"/>
                </a:lnTo>
                <a:lnTo>
                  <a:pt x="93329" y="313856"/>
                </a:lnTo>
                <a:lnTo>
                  <a:pt x="99368" y="312107"/>
                </a:lnTo>
                <a:lnTo>
                  <a:pt x="105297" y="309989"/>
                </a:lnTo>
                <a:lnTo>
                  <a:pt x="111156" y="307624"/>
                </a:lnTo>
                <a:lnTo>
                  <a:pt x="116967" y="305095"/>
                </a:lnTo>
                <a:lnTo>
                  <a:pt x="122745" y="303409"/>
                </a:lnTo>
                <a:lnTo>
                  <a:pt x="128503" y="302285"/>
                </a:lnTo>
                <a:lnTo>
                  <a:pt x="134245" y="301536"/>
                </a:lnTo>
                <a:lnTo>
                  <a:pt x="140933" y="301989"/>
                </a:lnTo>
                <a:lnTo>
                  <a:pt x="148247" y="303243"/>
                </a:lnTo>
                <a:lnTo>
                  <a:pt x="155981" y="305032"/>
                </a:lnTo>
                <a:lnTo>
                  <a:pt x="163043" y="307177"/>
                </a:lnTo>
                <a:lnTo>
                  <a:pt x="169656" y="309559"/>
                </a:lnTo>
                <a:lnTo>
                  <a:pt x="175968" y="312100"/>
                </a:lnTo>
                <a:lnTo>
                  <a:pt x="190603" y="317464"/>
                </a:lnTo>
                <a:lnTo>
                  <a:pt x="198506" y="320227"/>
                </a:lnTo>
                <a:lnTo>
                  <a:pt x="205681" y="323022"/>
                </a:lnTo>
                <a:lnTo>
                  <a:pt x="212369" y="325838"/>
                </a:lnTo>
                <a:lnTo>
                  <a:pt x="218731" y="328668"/>
                </a:lnTo>
                <a:lnTo>
                  <a:pt x="224879" y="332459"/>
                </a:lnTo>
                <a:lnTo>
                  <a:pt x="230881" y="336892"/>
                </a:lnTo>
                <a:lnTo>
                  <a:pt x="236790" y="341752"/>
                </a:lnTo>
                <a:lnTo>
                  <a:pt x="242632" y="346897"/>
                </a:lnTo>
                <a:lnTo>
                  <a:pt x="254204" y="357694"/>
                </a:lnTo>
                <a:lnTo>
                  <a:pt x="259005" y="363240"/>
                </a:lnTo>
                <a:lnTo>
                  <a:pt x="270311" y="379194"/>
                </a:lnTo>
                <a:lnTo>
                  <a:pt x="276666" y="386971"/>
                </a:lnTo>
                <a:lnTo>
                  <a:pt x="278741" y="391330"/>
                </a:lnTo>
                <a:lnTo>
                  <a:pt x="281047" y="401254"/>
                </a:lnTo>
                <a:lnTo>
                  <a:pt x="282073" y="412015"/>
                </a:lnTo>
                <a:lnTo>
                  <a:pt x="282346" y="417552"/>
                </a:lnTo>
                <a:lnTo>
                  <a:pt x="280624" y="425053"/>
                </a:lnTo>
                <a:lnTo>
                  <a:pt x="277570" y="433863"/>
                </a:lnTo>
                <a:lnTo>
                  <a:pt x="273629" y="443547"/>
                </a:lnTo>
                <a:lnTo>
                  <a:pt x="266710" y="456847"/>
                </a:lnTo>
                <a:lnTo>
                  <a:pt x="259508" y="466885"/>
                </a:lnTo>
                <a:lnTo>
                  <a:pt x="254920" y="472229"/>
                </a:lnTo>
                <a:lnTo>
                  <a:pt x="249957" y="477697"/>
                </a:lnTo>
                <a:lnTo>
                  <a:pt x="244743" y="482294"/>
                </a:lnTo>
                <a:lnTo>
                  <a:pt x="239362" y="486312"/>
                </a:lnTo>
                <a:lnTo>
                  <a:pt x="233870" y="489943"/>
                </a:lnTo>
                <a:lnTo>
                  <a:pt x="225446" y="493316"/>
                </a:lnTo>
                <a:lnTo>
                  <a:pt x="215067" y="496517"/>
                </a:lnTo>
                <a:lnTo>
                  <a:pt x="203385" y="499604"/>
                </a:lnTo>
                <a:lnTo>
                  <a:pt x="189883" y="502614"/>
                </a:lnTo>
                <a:lnTo>
                  <a:pt x="159640" y="508499"/>
                </a:lnTo>
                <a:lnTo>
                  <a:pt x="146432" y="510449"/>
                </a:lnTo>
                <a:lnTo>
                  <a:pt x="134769" y="511749"/>
                </a:lnTo>
                <a:lnTo>
                  <a:pt x="124136" y="512616"/>
                </a:lnTo>
                <a:lnTo>
                  <a:pt x="113237" y="513194"/>
                </a:lnTo>
                <a:lnTo>
                  <a:pt x="90967" y="513836"/>
                </a:lnTo>
                <a:lnTo>
                  <a:pt x="66112" y="514197"/>
                </a:lnTo>
                <a:lnTo>
                  <a:pt x="59315" y="513296"/>
                </a:lnTo>
                <a:lnTo>
                  <a:pt x="52878" y="511742"/>
                </a:lnTo>
                <a:lnTo>
                  <a:pt x="46682" y="509754"/>
                </a:lnTo>
                <a:lnTo>
                  <a:pt x="41598" y="507476"/>
                </a:lnTo>
                <a:lnTo>
                  <a:pt x="33411" y="502404"/>
                </a:lnTo>
                <a:lnTo>
                  <a:pt x="26596" y="499516"/>
                </a:lnTo>
                <a:lnTo>
                  <a:pt x="23446" y="498745"/>
                </a:lnTo>
                <a:lnTo>
                  <a:pt x="17405" y="495349"/>
                </a:lnTo>
                <a:lnTo>
                  <a:pt x="0" y="4886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10"/>
          <p:cNvSpPr/>
          <p:nvPr/>
        </p:nvSpPr>
        <p:spPr>
          <a:xfrm>
            <a:off x="5969526" y="2683192"/>
            <a:ext cx="68372" cy="471489"/>
          </a:xfrm>
          <a:custGeom>
            <a:avLst/>
            <a:gdLst/>
            <a:ahLst/>
            <a:cxnLst/>
            <a:rect l="0" t="0" r="0" b="0"/>
            <a:pathLst>
              <a:path w="68372" h="471489">
                <a:moveTo>
                  <a:pt x="16936" y="0"/>
                </a:moveTo>
                <a:lnTo>
                  <a:pt x="7835" y="9102"/>
                </a:lnTo>
                <a:lnTo>
                  <a:pt x="5153" y="12735"/>
                </a:lnTo>
                <a:lnTo>
                  <a:pt x="3366" y="16110"/>
                </a:lnTo>
                <a:lnTo>
                  <a:pt x="2174" y="19313"/>
                </a:lnTo>
                <a:lnTo>
                  <a:pt x="497" y="32922"/>
                </a:lnTo>
                <a:lnTo>
                  <a:pt x="105" y="53684"/>
                </a:lnTo>
                <a:lnTo>
                  <a:pt x="0" y="67222"/>
                </a:lnTo>
                <a:lnTo>
                  <a:pt x="883" y="79105"/>
                </a:lnTo>
                <a:lnTo>
                  <a:pt x="2424" y="89884"/>
                </a:lnTo>
                <a:lnTo>
                  <a:pt x="7629" y="115196"/>
                </a:lnTo>
                <a:lnTo>
                  <a:pt x="21269" y="179547"/>
                </a:lnTo>
                <a:lnTo>
                  <a:pt x="36424" y="257458"/>
                </a:lnTo>
                <a:lnTo>
                  <a:pt x="44012" y="292861"/>
                </a:lnTo>
                <a:lnTo>
                  <a:pt x="53640" y="334212"/>
                </a:lnTo>
                <a:lnTo>
                  <a:pt x="55693" y="350443"/>
                </a:lnTo>
                <a:lnTo>
                  <a:pt x="57061" y="368884"/>
                </a:lnTo>
                <a:lnTo>
                  <a:pt x="57973" y="388798"/>
                </a:lnTo>
                <a:lnTo>
                  <a:pt x="59534" y="403978"/>
                </a:lnTo>
                <a:lnTo>
                  <a:pt x="61527" y="416004"/>
                </a:lnTo>
                <a:lnTo>
                  <a:pt x="63808" y="425926"/>
                </a:lnTo>
                <a:lnTo>
                  <a:pt x="65330" y="435398"/>
                </a:lnTo>
                <a:lnTo>
                  <a:pt x="66343" y="444571"/>
                </a:lnTo>
                <a:lnTo>
                  <a:pt x="68371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11"/>
          <p:cNvSpPr/>
          <p:nvPr/>
        </p:nvSpPr>
        <p:spPr>
          <a:xfrm>
            <a:off x="6089332" y="2762087"/>
            <a:ext cx="454344" cy="314038"/>
          </a:xfrm>
          <a:custGeom>
            <a:avLst/>
            <a:gdLst/>
            <a:ahLst/>
            <a:cxnLst/>
            <a:rect l="0" t="0" r="0" b="0"/>
            <a:pathLst>
              <a:path w="454344" h="314038">
                <a:moveTo>
                  <a:pt x="0" y="49693"/>
                </a:moveTo>
                <a:lnTo>
                  <a:pt x="9102" y="36040"/>
                </a:lnTo>
                <a:lnTo>
                  <a:pt x="18650" y="26797"/>
                </a:lnTo>
                <a:lnTo>
                  <a:pt x="29244" y="19514"/>
                </a:lnTo>
                <a:lnTo>
                  <a:pt x="40302" y="13102"/>
                </a:lnTo>
                <a:lnTo>
                  <a:pt x="47823" y="10059"/>
                </a:lnTo>
                <a:lnTo>
                  <a:pt x="56647" y="7078"/>
                </a:lnTo>
                <a:lnTo>
                  <a:pt x="66340" y="4138"/>
                </a:lnTo>
                <a:lnTo>
                  <a:pt x="75659" y="2178"/>
                </a:lnTo>
                <a:lnTo>
                  <a:pt x="84729" y="871"/>
                </a:lnTo>
                <a:lnTo>
                  <a:pt x="93634" y="0"/>
                </a:lnTo>
                <a:lnTo>
                  <a:pt x="104332" y="372"/>
                </a:lnTo>
                <a:lnTo>
                  <a:pt x="116227" y="1572"/>
                </a:lnTo>
                <a:lnTo>
                  <a:pt x="128920" y="3325"/>
                </a:lnTo>
                <a:lnTo>
                  <a:pt x="139287" y="5446"/>
                </a:lnTo>
                <a:lnTo>
                  <a:pt x="148103" y="7812"/>
                </a:lnTo>
                <a:lnTo>
                  <a:pt x="155885" y="10342"/>
                </a:lnTo>
                <a:lnTo>
                  <a:pt x="169613" y="13154"/>
                </a:lnTo>
                <a:lnTo>
                  <a:pt x="175940" y="13903"/>
                </a:lnTo>
                <a:lnTo>
                  <a:pt x="181111" y="16308"/>
                </a:lnTo>
                <a:lnTo>
                  <a:pt x="185510" y="19816"/>
                </a:lnTo>
                <a:lnTo>
                  <a:pt x="189396" y="24060"/>
                </a:lnTo>
                <a:lnTo>
                  <a:pt x="191986" y="28794"/>
                </a:lnTo>
                <a:lnTo>
                  <a:pt x="193714" y="33855"/>
                </a:lnTo>
                <a:lnTo>
                  <a:pt x="194865" y="39134"/>
                </a:lnTo>
                <a:lnTo>
                  <a:pt x="196585" y="44559"/>
                </a:lnTo>
                <a:lnTo>
                  <a:pt x="198684" y="50080"/>
                </a:lnTo>
                <a:lnTo>
                  <a:pt x="201036" y="55666"/>
                </a:lnTo>
                <a:lnTo>
                  <a:pt x="202604" y="61295"/>
                </a:lnTo>
                <a:lnTo>
                  <a:pt x="203650" y="66952"/>
                </a:lnTo>
                <a:lnTo>
                  <a:pt x="204346" y="72629"/>
                </a:lnTo>
                <a:lnTo>
                  <a:pt x="203859" y="79271"/>
                </a:lnTo>
                <a:lnTo>
                  <a:pt x="202581" y="86557"/>
                </a:lnTo>
                <a:lnTo>
                  <a:pt x="200776" y="94271"/>
                </a:lnTo>
                <a:lnTo>
                  <a:pt x="198621" y="101319"/>
                </a:lnTo>
                <a:lnTo>
                  <a:pt x="196232" y="107923"/>
                </a:lnTo>
                <a:lnTo>
                  <a:pt x="193686" y="114230"/>
                </a:lnTo>
                <a:lnTo>
                  <a:pt x="188318" y="128858"/>
                </a:lnTo>
                <a:lnTo>
                  <a:pt x="185553" y="136760"/>
                </a:lnTo>
                <a:lnTo>
                  <a:pt x="180852" y="146790"/>
                </a:lnTo>
                <a:lnTo>
                  <a:pt x="174860" y="158239"/>
                </a:lnTo>
                <a:lnTo>
                  <a:pt x="160583" y="183661"/>
                </a:lnTo>
                <a:lnTo>
                  <a:pt x="144713" y="210834"/>
                </a:lnTo>
                <a:lnTo>
                  <a:pt x="138385" y="220938"/>
                </a:lnTo>
                <a:lnTo>
                  <a:pt x="133214" y="228626"/>
                </a:lnTo>
                <a:lnTo>
                  <a:pt x="128815" y="234704"/>
                </a:lnTo>
                <a:lnTo>
                  <a:pt x="123976" y="242566"/>
                </a:lnTo>
                <a:lnTo>
                  <a:pt x="118846" y="251618"/>
                </a:lnTo>
                <a:lnTo>
                  <a:pt x="113521" y="261462"/>
                </a:lnTo>
                <a:lnTo>
                  <a:pt x="109970" y="269930"/>
                </a:lnTo>
                <a:lnTo>
                  <a:pt x="107604" y="277480"/>
                </a:lnTo>
                <a:lnTo>
                  <a:pt x="106026" y="284418"/>
                </a:lnTo>
                <a:lnTo>
                  <a:pt x="104974" y="289996"/>
                </a:lnTo>
                <a:lnTo>
                  <a:pt x="103805" y="298734"/>
                </a:lnTo>
                <a:lnTo>
                  <a:pt x="104446" y="301445"/>
                </a:lnTo>
                <a:lnTo>
                  <a:pt x="105826" y="303253"/>
                </a:lnTo>
                <a:lnTo>
                  <a:pt x="109898" y="306214"/>
                </a:lnTo>
                <a:lnTo>
                  <a:pt x="114884" y="310704"/>
                </a:lnTo>
                <a:lnTo>
                  <a:pt x="118499" y="312283"/>
                </a:lnTo>
                <a:lnTo>
                  <a:pt x="127597" y="314037"/>
                </a:lnTo>
                <a:lnTo>
                  <a:pt x="140529" y="312276"/>
                </a:lnTo>
                <a:lnTo>
                  <a:pt x="147979" y="310474"/>
                </a:lnTo>
                <a:lnTo>
                  <a:pt x="159612" y="308319"/>
                </a:lnTo>
                <a:lnTo>
                  <a:pt x="267846" y="290702"/>
                </a:lnTo>
                <a:lnTo>
                  <a:pt x="289054" y="287518"/>
                </a:lnTo>
                <a:lnTo>
                  <a:pt x="305098" y="285395"/>
                </a:lnTo>
                <a:lnTo>
                  <a:pt x="317699" y="283980"/>
                </a:lnTo>
                <a:lnTo>
                  <a:pt x="329909" y="282084"/>
                </a:lnTo>
                <a:lnTo>
                  <a:pt x="341859" y="279868"/>
                </a:lnTo>
                <a:lnTo>
                  <a:pt x="353636" y="277438"/>
                </a:lnTo>
                <a:lnTo>
                  <a:pt x="369107" y="275818"/>
                </a:lnTo>
                <a:lnTo>
                  <a:pt x="387042" y="274738"/>
                </a:lnTo>
                <a:lnTo>
                  <a:pt x="454343" y="2725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12"/>
          <p:cNvSpPr/>
          <p:nvPr/>
        </p:nvSpPr>
        <p:spPr>
          <a:xfrm>
            <a:off x="6603682" y="2807003"/>
            <a:ext cx="300038" cy="39068"/>
          </a:xfrm>
          <a:custGeom>
            <a:avLst/>
            <a:gdLst/>
            <a:ahLst/>
            <a:cxnLst/>
            <a:rect l="0" t="0" r="0" b="0"/>
            <a:pathLst>
              <a:path w="300038" h="39068">
                <a:moveTo>
                  <a:pt x="0" y="39067"/>
                </a:moveTo>
                <a:lnTo>
                  <a:pt x="9102" y="34516"/>
                </a:lnTo>
                <a:lnTo>
                  <a:pt x="12735" y="33175"/>
                </a:lnTo>
                <a:lnTo>
                  <a:pt x="16110" y="32281"/>
                </a:lnTo>
                <a:lnTo>
                  <a:pt x="19312" y="31686"/>
                </a:lnTo>
                <a:lnTo>
                  <a:pt x="60226" y="26296"/>
                </a:lnTo>
                <a:lnTo>
                  <a:pt x="80156" y="22933"/>
                </a:lnTo>
                <a:lnTo>
                  <a:pt x="125159" y="14116"/>
                </a:lnTo>
                <a:lnTo>
                  <a:pt x="143448" y="11003"/>
                </a:lnTo>
                <a:lnTo>
                  <a:pt x="158496" y="8928"/>
                </a:lnTo>
                <a:lnTo>
                  <a:pt x="171387" y="7544"/>
                </a:lnTo>
                <a:lnTo>
                  <a:pt x="181885" y="6621"/>
                </a:lnTo>
                <a:lnTo>
                  <a:pt x="190790" y="6006"/>
                </a:lnTo>
                <a:lnTo>
                  <a:pt x="198631" y="5597"/>
                </a:lnTo>
                <a:lnTo>
                  <a:pt x="208620" y="4371"/>
                </a:lnTo>
                <a:lnTo>
                  <a:pt x="220043" y="2601"/>
                </a:lnTo>
                <a:lnTo>
                  <a:pt x="232420" y="469"/>
                </a:lnTo>
                <a:lnTo>
                  <a:pt x="241624" y="0"/>
                </a:lnTo>
                <a:lnTo>
                  <a:pt x="248713" y="639"/>
                </a:lnTo>
                <a:lnTo>
                  <a:pt x="254391" y="2019"/>
                </a:lnTo>
                <a:lnTo>
                  <a:pt x="260081" y="2938"/>
                </a:lnTo>
                <a:lnTo>
                  <a:pt x="265780" y="3551"/>
                </a:lnTo>
                <a:lnTo>
                  <a:pt x="300037" y="4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13"/>
          <p:cNvSpPr/>
          <p:nvPr/>
        </p:nvSpPr>
        <p:spPr>
          <a:xfrm>
            <a:off x="6629400" y="2906077"/>
            <a:ext cx="394335" cy="33099"/>
          </a:xfrm>
          <a:custGeom>
            <a:avLst/>
            <a:gdLst/>
            <a:ahLst/>
            <a:cxnLst/>
            <a:rect l="0" t="0" r="0" b="0"/>
            <a:pathLst>
              <a:path w="394335" h="33099">
                <a:moveTo>
                  <a:pt x="0" y="25718"/>
                </a:moveTo>
                <a:lnTo>
                  <a:pt x="18203" y="30268"/>
                </a:lnTo>
                <a:lnTo>
                  <a:pt x="25470" y="31609"/>
                </a:lnTo>
                <a:lnTo>
                  <a:pt x="32220" y="32503"/>
                </a:lnTo>
                <a:lnTo>
                  <a:pt x="38625" y="33098"/>
                </a:lnTo>
                <a:lnTo>
                  <a:pt x="45753" y="32543"/>
                </a:lnTo>
                <a:lnTo>
                  <a:pt x="53361" y="31221"/>
                </a:lnTo>
                <a:lnTo>
                  <a:pt x="61292" y="29386"/>
                </a:lnTo>
                <a:lnTo>
                  <a:pt x="85343" y="24808"/>
                </a:lnTo>
                <a:lnTo>
                  <a:pt x="99758" y="22254"/>
                </a:lnTo>
                <a:lnTo>
                  <a:pt x="122702" y="19598"/>
                </a:lnTo>
                <a:lnTo>
                  <a:pt x="183757" y="14108"/>
                </a:lnTo>
                <a:lnTo>
                  <a:pt x="208229" y="11310"/>
                </a:lnTo>
                <a:lnTo>
                  <a:pt x="227402" y="8493"/>
                </a:lnTo>
                <a:lnTo>
                  <a:pt x="243041" y="5662"/>
                </a:lnTo>
                <a:lnTo>
                  <a:pt x="256325" y="3775"/>
                </a:lnTo>
                <a:lnTo>
                  <a:pt x="268038" y="2516"/>
                </a:lnTo>
                <a:lnTo>
                  <a:pt x="278705" y="1678"/>
                </a:lnTo>
                <a:lnTo>
                  <a:pt x="295340" y="1118"/>
                </a:lnTo>
                <a:lnTo>
                  <a:pt x="39433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14"/>
          <p:cNvSpPr/>
          <p:nvPr/>
        </p:nvSpPr>
        <p:spPr>
          <a:xfrm>
            <a:off x="7169635" y="2657626"/>
            <a:ext cx="239863" cy="445620"/>
          </a:xfrm>
          <a:custGeom>
            <a:avLst/>
            <a:gdLst/>
            <a:ahLst/>
            <a:cxnLst/>
            <a:rect l="0" t="0" r="0" b="0"/>
            <a:pathLst>
              <a:path w="239863" h="445620">
                <a:moveTo>
                  <a:pt x="188427" y="68429"/>
                </a:moveTo>
                <a:lnTo>
                  <a:pt x="182536" y="55693"/>
                </a:lnTo>
                <a:lnTo>
                  <a:pt x="181046" y="49116"/>
                </a:lnTo>
                <a:lnTo>
                  <a:pt x="180208" y="35507"/>
                </a:lnTo>
                <a:lnTo>
                  <a:pt x="179959" y="23961"/>
                </a:lnTo>
                <a:lnTo>
                  <a:pt x="178972" y="20686"/>
                </a:lnTo>
                <a:lnTo>
                  <a:pt x="175335" y="14507"/>
                </a:lnTo>
                <a:lnTo>
                  <a:pt x="167932" y="5674"/>
                </a:lnTo>
                <a:lnTo>
                  <a:pt x="164287" y="3732"/>
                </a:lnTo>
                <a:lnTo>
                  <a:pt x="159950" y="2437"/>
                </a:lnTo>
                <a:lnTo>
                  <a:pt x="155155" y="1574"/>
                </a:lnTo>
                <a:lnTo>
                  <a:pt x="150053" y="999"/>
                </a:lnTo>
                <a:lnTo>
                  <a:pt x="144747" y="616"/>
                </a:lnTo>
                <a:lnTo>
                  <a:pt x="139304" y="360"/>
                </a:lnTo>
                <a:lnTo>
                  <a:pt x="128177" y="76"/>
                </a:lnTo>
                <a:lnTo>
                  <a:pt x="122543" y="0"/>
                </a:lnTo>
                <a:lnTo>
                  <a:pt x="116882" y="902"/>
                </a:lnTo>
                <a:lnTo>
                  <a:pt x="111203" y="2456"/>
                </a:lnTo>
                <a:lnTo>
                  <a:pt x="83850" y="11794"/>
                </a:lnTo>
                <a:lnTo>
                  <a:pt x="74894" y="15432"/>
                </a:lnTo>
                <a:lnTo>
                  <a:pt x="65114" y="19762"/>
                </a:lnTo>
                <a:lnTo>
                  <a:pt x="54783" y="24554"/>
                </a:lnTo>
                <a:lnTo>
                  <a:pt x="45992" y="29654"/>
                </a:lnTo>
                <a:lnTo>
                  <a:pt x="38225" y="34959"/>
                </a:lnTo>
                <a:lnTo>
                  <a:pt x="31142" y="40400"/>
                </a:lnTo>
                <a:lnTo>
                  <a:pt x="25468" y="44981"/>
                </a:lnTo>
                <a:lnTo>
                  <a:pt x="20733" y="48987"/>
                </a:lnTo>
                <a:lnTo>
                  <a:pt x="16624" y="52610"/>
                </a:lnTo>
                <a:lnTo>
                  <a:pt x="9518" y="64256"/>
                </a:lnTo>
                <a:lnTo>
                  <a:pt x="4137" y="78004"/>
                </a:lnTo>
                <a:lnTo>
                  <a:pt x="1745" y="90464"/>
                </a:lnTo>
                <a:lnTo>
                  <a:pt x="1107" y="98359"/>
                </a:lnTo>
                <a:lnTo>
                  <a:pt x="682" y="107432"/>
                </a:lnTo>
                <a:lnTo>
                  <a:pt x="84" y="133325"/>
                </a:lnTo>
                <a:lnTo>
                  <a:pt x="0" y="140268"/>
                </a:lnTo>
                <a:lnTo>
                  <a:pt x="2447" y="153062"/>
                </a:lnTo>
                <a:lnTo>
                  <a:pt x="6709" y="164146"/>
                </a:lnTo>
                <a:lnTo>
                  <a:pt x="11779" y="172247"/>
                </a:lnTo>
                <a:lnTo>
                  <a:pt x="17206" y="179023"/>
                </a:lnTo>
                <a:lnTo>
                  <a:pt x="19988" y="182163"/>
                </a:lnTo>
                <a:lnTo>
                  <a:pt x="23746" y="185209"/>
                </a:lnTo>
                <a:lnTo>
                  <a:pt x="28158" y="188192"/>
                </a:lnTo>
                <a:lnTo>
                  <a:pt x="33003" y="191134"/>
                </a:lnTo>
                <a:lnTo>
                  <a:pt x="38138" y="193094"/>
                </a:lnTo>
                <a:lnTo>
                  <a:pt x="43468" y="194402"/>
                </a:lnTo>
                <a:lnTo>
                  <a:pt x="48925" y="195273"/>
                </a:lnTo>
                <a:lnTo>
                  <a:pt x="54468" y="194902"/>
                </a:lnTo>
                <a:lnTo>
                  <a:pt x="60069" y="193701"/>
                </a:lnTo>
                <a:lnTo>
                  <a:pt x="65707" y="191949"/>
                </a:lnTo>
                <a:lnTo>
                  <a:pt x="70419" y="189828"/>
                </a:lnTo>
                <a:lnTo>
                  <a:pt x="74512" y="187461"/>
                </a:lnTo>
                <a:lnTo>
                  <a:pt x="78193" y="184931"/>
                </a:lnTo>
                <a:lnTo>
                  <a:pt x="82553" y="182292"/>
                </a:lnTo>
                <a:lnTo>
                  <a:pt x="87365" y="179580"/>
                </a:lnTo>
                <a:lnTo>
                  <a:pt x="92477" y="176820"/>
                </a:lnTo>
                <a:lnTo>
                  <a:pt x="99695" y="172122"/>
                </a:lnTo>
                <a:lnTo>
                  <a:pt x="108318" y="166133"/>
                </a:lnTo>
                <a:lnTo>
                  <a:pt x="117875" y="159282"/>
                </a:lnTo>
                <a:lnTo>
                  <a:pt x="127105" y="151857"/>
                </a:lnTo>
                <a:lnTo>
                  <a:pt x="136116" y="144050"/>
                </a:lnTo>
                <a:lnTo>
                  <a:pt x="144981" y="135988"/>
                </a:lnTo>
                <a:lnTo>
                  <a:pt x="151842" y="128708"/>
                </a:lnTo>
                <a:lnTo>
                  <a:pt x="157370" y="121950"/>
                </a:lnTo>
                <a:lnTo>
                  <a:pt x="162008" y="115540"/>
                </a:lnTo>
                <a:lnTo>
                  <a:pt x="166052" y="110313"/>
                </a:lnTo>
                <a:lnTo>
                  <a:pt x="173085" y="101966"/>
                </a:lnTo>
                <a:lnTo>
                  <a:pt x="179386" y="90002"/>
                </a:lnTo>
                <a:lnTo>
                  <a:pt x="184409" y="76112"/>
                </a:lnTo>
                <a:lnTo>
                  <a:pt x="186641" y="63588"/>
                </a:lnTo>
                <a:lnTo>
                  <a:pt x="187633" y="59292"/>
                </a:lnTo>
                <a:lnTo>
                  <a:pt x="187898" y="59480"/>
                </a:lnTo>
                <a:lnTo>
                  <a:pt x="188322" y="67578"/>
                </a:lnTo>
                <a:lnTo>
                  <a:pt x="188380" y="76306"/>
                </a:lnTo>
                <a:lnTo>
                  <a:pt x="192965" y="137438"/>
                </a:lnTo>
                <a:lnTo>
                  <a:pt x="196215" y="165870"/>
                </a:lnTo>
                <a:lnTo>
                  <a:pt x="207985" y="250970"/>
                </a:lnTo>
                <a:lnTo>
                  <a:pt x="210038" y="268228"/>
                </a:lnTo>
                <a:lnTo>
                  <a:pt x="211408" y="281638"/>
                </a:lnTo>
                <a:lnTo>
                  <a:pt x="213272" y="295341"/>
                </a:lnTo>
                <a:lnTo>
                  <a:pt x="217885" y="323266"/>
                </a:lnTo>
                <a:lnTo>
                  <a:pt x="220448" y="334523"/>
                </a:lnTo>
                <a:lnTo>
                  <a:pt x="223109" y="343932"/>
                </a:lnTo>
                <a:lnTo>
                  <a:pt x="225836" y="352110"/>
                </a:lnTo>
                <a:lnTo>
                  <a:pt x="228607" y="364230"/>
                </a:lnTo>
                <a:lnTo>
                  <a:pt x="231407" y="378977"/>
                </a:lnTo>
                <a:lnTo>
                  <a:pt x="234225" y="395476"/>
                </a:lnTo>
                <a:lnTo>
                  <a:pt x="236104" y="408380"/>
                </a:lnTo>
                <a:lnTo>
                  <a:pt x="237357" y="418888"/>
                </a:lnTo>
                <a:lnTo>
                  <a:pt x="239862" y="4456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15"/>
          <p:cNvSpPr/>
          <p:nvPr/>
        </p:nvSpPr>
        <p:spPr>
          <a:xfrm>
            <a:off x="7683817" y="2866848"/>
            <a:ext cx="360046" cy="4940"/>
          </a:xfrm>
          <a:custGeom>
            <a:avLst/>
            <a:gdLst/>
            <a:ahLst/>
            <a:cxnLst/>
            <a:rect l="0" t="0" r="0" b="0"/>
            <a:pathLst>
              <a:path w="360046" h="4940">
                <a:moveTo>
                  <a:pt x="0" y="4939"/>
                </a:moveTo>
                <a:lnTo>
                  <a:pt x="48338" y="4939"/>
                </a:lnTo>
                <a:lnTo>
                  <a:pt x="112289" y="2399"/>
                </a:lnTo>
                <a:lnTo>
                  <a:pt x="152012" y="388"/>
                </a:lnTo>
                <a:lnTo>
                  <a:pt x="190876" y="0"/>
                </a:lnTo>
                <a:lnTo>
                  <a:pt x="229169" y="694"/>
                </a:lnTo>
                <a:lnTo>
                  <a:pt x="360045" y="4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16"/>
          <p:cNvSpPr/>
          <p:nvPr/>
        </p:nvSpPr>
        <p:spPr>
          <a:xfrm>
            <a:off x="7786687" y="2760345"/>
            <a:ext cx="85726" cy="342901"/>
          </a:xfrm>
          <a:custGeom>
            <a:avLst/>
            <a:gdLst/>
            <a:ahLst/>
            <a:cxnLst/>
            <a:rect l="0" t="0" r="0" b="0"/>
            <a:pathLst>
              <a:path w="85726" h="342901">
                <a:moveTo>
                  <a:pt x="0" y="0"/>
                </a:moveTo>
                <a:lnTo>
                  <a:pt x="0" y="23863"/>
                </a:lnTo>
                <a:lnTo>
                  <a:pt x="953" y="28291"/>
                </a:lnTo>
                <a:lnTo>
                  <a:pt x="2540" y="32196"/>
                </a:lnTo>
                <a:lnTo>
                  <a:pt x="4551" y="35751"/>
                </a:lnTo>
                <a:lnTo>
                  <a:pt x="6845" y="40979"/>
                </a:lnTo>
                <a:lnTo>
                  <a:pt x="9326" y="47322"/>
                </a:lnTo>
                <a:lnTo>
                  <a:pt x="11932" y="54407"/>
                </a:lnTo>
                <a:lnTo>
                  <a:pt x="14622" y="63894"/>
                </a:lnTo>
                <a:lnTo>
                  <a:pt x="17368" y="74981"/>
                </a:lnTo>
                <a:lnTo>
                  <a:pt x="20151" y="87135"/>
                </a:lnTo>
                <a:lnTo>
                  <a:pt x="22959" y="98095"/>
                </a:lnTo>
                <a:lnTo>
                  <a:pt x="25784" y="108259"/>
                </a:lnTo>
                <a:lnTo>
                  <a:pt x="28619" y="117892"/>
                </a:lnTo>
                <a:lnTo>
                  <a:pt x="31462" y="126220"/>
                </a:lnTo>
                <a:lnTo>
                  <a:pt x="34310" y="133676"/>
                </a:lnTo>
                <a:lnTo>
                  <a:pt x="37161" y="140552"/>
                </a:lnTo>
                <a:lnTo>
                  <a:pt x="40966" y="153709"/>
                </a:lnTo>
                <a:lnTo>
                  <a:pt x="70820" y="273491"/>
                </a:lnTo>
                <a:lnTo>
                  <a:pt x="78466" y="300622"/>
                </a:lnTo>
                <a:lnTo>
                  <a:pt x="80885" y="309952"/>
                </a:lnTo>
                <a:lnTo>
                  <a:pt x="82499" y="317124"/>
                </a:lnTo>
                <a:lnTo>
                  <a:pt x="85725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17"/>
          <p:cNvSpPr/>
          <p:nvPr/>
        </p:nvSpPr>
        <p:spPr>
          <a:xfrm>
            <a:off x="8121015" y="2648902"/>
            <a:ext cx="324017" cy="453932"/>
          </a:xfrm>
          <a:custGeom>
            <a:avLst/>
            <a:gdLst/>
            <a:ahLst/>
            <a:cxnLst/>
            <a:rect l="0" t="0" r="0" b="0"/>
            <a:pathLst>
              <a:path w="324017" h="453932">
                <a:moveTo>
                  <a:pt x="0" y="0"/>
                </a:moveTo>
                <a:lnTo>
                  <a:pt x="9101" y="13653"/>
                </a:lnTo>
                <a:lnTo>
                  <a:pt x="12735" y="20532"/>
                </a:lnTo>
                <a:lnTo>
                  <a:pt x="16110" y="27975"/>
                </a:lnTo>
                <a:lnTo>
                  <a:pt x="19312" y="35795"/>
                </a:lnTo>
                <a:lnTo>
                  <a:pt x="22400" y="45771"/>
                </a:lnTo>
                <a:lnTo>
                  <a:pt x="25411" y="57184"/>
                </a:lnTo>
                <a:lnTo>
                  <a:pt x="28370" y="69555"/>
                </a:lnTo>
                <a:lnTo>
                  <a:pt x="30344" y="80660"/>
                </a:lnTo>
                <a:lnTo>
                  <a:pt x="31659" y="90921"/>
                </a:lnTo>
                <a:lnTo>
                  <a:pt x="32536" y="100619"/>
                </a:lnTo>
                <a:lnTo>
                  <a:pt x="33121" y="110895"/>
                </a:lnTo>
                <a:lnTo>
                  <a:pt x="33770" y="132472"/>
                </a:lnTo>
                <a:lnTo>
                  <a:pt x="36801" y="156894"/>
                </a:lnTo>
                <a:lnTo>
                  <a:pt x="47789" y="229751"/>
                </a:lnTo>
                <a:lnTo>
                  <a:pt x="54718" y="267467"/>
                </a:lnTo>
                <a:lnTo>
                  <a:pt x="70040" y="339854"/>
                </a:lnTo>
                <a:lnTo>
                  <a:pt x="76221" y="364682"/>
                </a:lnTo>
                <a:lnTo>
                  <a:pt x="81294" y="382187"/>
                </a:lnTo>
                <a:lnTo>
                  <a:pt x="85629" y="394809"/>
                </a:lnTo>
                <a:lnTo>
                  <a:pt x="88518" y="404176"/>
                </a:lnTo>
                <a:lnTo>
                  <a:pt x="91729" y="417124"/>
                </a:lnTo>
                <a:lnTo>
                  <a:pt x="92585" y="420005"/>
                </a:lnTo>
                <a:lnTo>
                  <a:pt x="93155" y="420973"/>
                </a:lnTo>
                <a:lnTo>
                  <a:pt x="93537" y="420667"/>
                </a:lnTo>
                <a:lnTo>
                  <a:pt x="93959" y="417786"/>
                </a:lnTo>
                <a:lnTo>
                  <a:pt x="94072" y="415684"/>
                </a:lnTo>
                <a:lnTo>
                  <a:pt x="91657" y="405728"/>
                </a:lnTo>
                <a:lnTo>
                  <a:pt x="88362" y="392731"/>
                </a:lnTo>
                <a:lnTo>
                  <a:pt x="86897" y="380605"/>
                </a:lnTo>
                <a:lnTo>
                  <a:pt x="86506" y="372799"/>
                </a:lnTo>
                <a:lnTo>
                  <a:pt x="86072" y="353966"/>
                </a:lnTo>
                <a:lnTo>
                  <a:pt x="86909" y="340752"/>
                </a:lnTo>
                <a:lnTo>
                  <a:pt x="88419" y="325276"/>
                </a:lnTo>
                <a:lnTo>
                  <a:pt x="90378" y="308291"/>
                </a:lnTo>
                <a:lnTo>
                  <a:pt x="92637" y="296014"/>
                </a:lnTo>
                <a:lnTo>
                  <a:pt x="95095" y="286878"/>
                </a:lnTo>
                <a:lnTo>
                  <a:pt x="97687" y="279835"/>
                </a:lnTo>
                <a:lnTo>
                  <a:pt x="105646" y="266928"/>
                </a:lnTo>
                <a:lnTo>
                  <a:pt x="115534" y="254843"/>
                </a:lnTo>
                <a:lnTo>
                  <a:pt x="120837" y="248953"/>
                </a:lnTo>
                <a:lnTo>
                  <a:pt x="134864" y="234101"/>
                </a:lnTo>
                <a:lnTo>
                  <a:pt x="142807" y="226918"/>
                </a:lnTo>
                <a:lnTo>
                  <a:pt x="152686" y="220550"/>
                </a:lnTo>
                <a:lnTo>
                  <a:pt x="157988" y="218471"/>
                </a:lnTo>
                <a:lnTo>
                  <a:pt x="163428" y="217085"/>
                </a:lnTo>
                <a:lnTo>
                  <a:pt x="168959" y="216161"/>
                </a:lnTo>
                <a:lnTo>
                  <a:pt x="175504" y="214592"/>
                </a:lnTo>
                <a:lnTo>
                  <a:pt x="182725" y="212594"/>
                </a:lnTo>
                <a:lnTo>
                  <a:pt x="190397" y="210309"/>
                </a:lnTo>
                <a:lnTo>
                  <a:pt x="197416" y="209739"/>
                </a:lnTo>
                <a:lnTo>
                  <a:pt x="204000" y="210311"/>
                </a:lnTo>
                <a:lnTo>
                  <a:pt x="210295" y="211645"/>
                </a:lnTo>
                <a:lnTo>
                  <a:pt x="217349" y="212534"/>
                </a:lnTo>
                <a:lnTo>
                  <a:pt x="224909" y="213127"/>
                </a:lnTo>
                <a:lnTo>
                  <a:pt x="232807" y="213522"/>
                </a:lnTo>
                <a:lnTo>
                  <a:pt x="239977" y="214738"/>
                </a:lnTo>
                <a:lnTo>
                  <a:pt x="246662" y="216501"/>
                </a:lnTo>
                <a:lnTo>
                  <a:pt x="253023" y="218629"/>
                </a:lnTo>
                <a:lnTo>
                  <a:pt x="259170" y="221953"/>
                </a:lnTo>
                <a:lnTo>
                  <a:pt x="265173" y="226074"/>
                </a:lnTo>
                <a:lnTo>
                  <a:pt x="271078" y="230726"/>
                </a:lnTo>
                <a:lnTo>
                  <a:pt x="276922" y="235732"/>
                </a:lnTo>
                <a:lnTo>
                  <a:pt x="282721" y="240975"/>
                </a:lnTo>
                <a:lnTo>
                  <a:pt x="297447" y="254915"/>
                </a:lnTo>
                <a:lnTo>
                  <a:pt x="304600" y="262838"/>
                </a:lnTo>
                <a:lnTo>
                  <a:pt x="310956" y="272709"/>
                </a:lnTo>
                <a:lnTo>
                  <a:pt x="316955" y="283447"/>
                </a:lnTo>
                <a:lnTo>
                  <a:pt x="319888" y="288977"/>
                </a:lnTo>
                <a:lnTo>
                  <a:pt x="323148" y="300202"/>
                </a:lnTo>
                <a:lnTo>
                  <a:pt x="324016" y="305862"/>
                </a:lnTo>
                <a:lnTo>
                  <a:pt x="322443" y="317231"/>
                </a:lnTo>
                <a:lnTo>
                  <a:pt x="319520" y="328634"/>
                </a:lnTo>
                <a:lnTo>
                  <a:pt x="318221" y="340052"/>
                </a:lnTo>
                <a:lnTo>
                  <a:pt x="315104" y="351477"/>
                </a:lnTo>
                <a:lnTo>
                  <a:pt x="312939" y="357190"/>
                </a:lnTo>
                <a:lnTo>
                  <a:pt x="302914" y="368619"/>
                </a:lnTo>
                <a:lnTo>
                  <a:pt x="296240" y="374333"/>
                </a:lnTo>
                <a:lnTo>
                  <a:pt x="289886" y="379096"/>
                </a:lnTo>
                <a:lnTo>
                  <a:pt x="283745" y="383223"/>
                </a:lnTo>
                <a:lnTo>
                  <a:pt x="225782" y="418795"/>
                </a:lnTo>
                <a:lnTo>
                  <a:pt x="216244" y="424929"/>
                </a:lnTo>
                <a:lnTo>
                  <a:pt x="207027" y="429971"/>
                </a:lnTo>
                <a:lnTo>
                  <a:pt x="198026" y="434285"/>
                </a:lnTo>
                <a:lnTo>
                  <a:pt x="189167" y="438114"/>
                </a:lnTo>
                <a:lnTo>
                  <a:pt x="180404" y="440666"/>
                </a:lnTo>
                <a:lnTo>
                  <a:pt x="171704" y="442367"/>
                </a:lnTo>
                <a:lnTo>
                  <a:pt x="163046" y="443501"/>
                </a:lnTo>
                <a:lnTo>
                  <a:pt x="154417" y="445210"/>
                </a:lnTo>
                <a:lnTo>
                  <a:pt x="145807" y="447302"/>
                </a:lnTo>
                <a:lnTo>
                  <a:pt x="137210" y="449649"/>
                </a:lnTo>
                <a:lnTo>
                  <a:pt x="129573" y="451214"/>
                </a:lnTo>
                <a:lnTo>
                  <a:pt x="122577" y="452256"/>
                </a:lnTo>
                <a:lnTo>
                  <a:pt x="116007" y="452952"/>
                </a:lnTo>
                <a:lnTo>
                  <a:pt x="109724" y="453415"/>
                </a:lnTo>
                <a:lnTo>
                  <a:pt x="103629" y="453724"/>
                </a:lnTo>
                <a:lnTo>
                  <a:pt x="97660" y="453931"/>
                </a:lnTo>
                <a:lnTo>
                  <a:pt x="91777" y="453115"/>
                </a:lnTo>
                <a:lnTo>
                  <a:pt x="85949" y="451619"/>
                </a:lnTo>
                <a:lnTo>
                  <a:pt x="80160" y="449670"/>
                </a:lnTo>
                <a:lnTo>
                  <a:pt x="72490" y="447417"/>
                </a:lnTo>
                <a:lnTo>
                  <a:pt x="63566" y="444963"/>
                </a:lnTo>
                <a:lnTo>
                  <a:pt x="17144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18"/>
          <p:cNvSpPr/>
          <p:nvPr/>
        </p:nvSpPr>
        <p:spPr>
          <a:xfrm>
            <a:off x="7066597" y="3318128"/>
            <a:ext cx="325756" cy="33720"/>
          </a:xfrm>
          <a:custGeom>
            <a:avLst/>
            <a:gdLst/>
            <a:ahLst/>
            <a:cxnLst/>
            <a:rect l="0" t="0" r="0" b="0"/>
            <a:pathLst>
              <a:path w="325756" h="33720">
                <a:moveTo>
                  <a:pt x="0" y="33719"/>
                </a:moveTo>
                <a:lnTo>
                  <a:pt x="35795" y="33719"/>
                </a:lnTo>
                <a:lnTo>
                  <a:pt x="43866" y="32767"/>
                </a:lnTo>
                <a:lnTo>
                  <a:pt x="52104" y="31179"/>
                </a:lnTo>
                <a:lnTo>
                  <a:pt x="60454" y="29168"/>
                </a:lnTo>
                <a:lnTo>
                  <a:pt x="68877" y="27828"/>
                </a:lnTo>
                <a:lnTo>
                  <a:pt x="77351" y="26934"/>
                </a:lnTo>
                <a:lnTo>
                  <a:pt x="85857" y="26338"/>
                </a:lnTo>
                <a:lnTo>
                  <a:pt x="98195" y="24036"/>
                </a:lnTo>
                <a:lnTo>
                  <a:pt x="113089" y="20596"/>
                </a:lnTo>
                <a:lnTo>
                  <a:pt x="129685" y="16398"/>
                </a:lnTo>
                <a:lnTo>
                  <a:pt x="146465" y="12647"/>
                </a:lnTo>
                <a:lnTo>
                  <a:pt x="180348" y="5938"/>
                </a:lnTo>
                <a:lnTo>
                  <a:pt x="196432" y="3769"/>
                </a:lnTo>
                <a:lnTo>
                  <a:pt x="211917" y="2322"/>
                </a:lnTo>
                <a:lnTo>
                  <a:pt x="227003" y="1358"/>
                </a:lnTo>
                <a:lnTo>
                  <a:pt x="256466" y="286"/>
                </a:lnTo>
                <a:lnTo>
                  <a:pt x="270990" y="0"/>
                </a:lnTo>
                <a:lnTo>
                  <a:pt x="283530" y="762"/>
                </a:lnTo>
                <a:lnTo>
                  <a:pt x="294747" y="2223"/>
                </a:lnTo>
                <a:lnTo>
                  <a:pt x="325755" y="80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19"/>
          <p:cNvSpPr/>
          <p:nvPr/>
        </p:nvSpPr>
        <p:spPr>
          <a:xfrm>
            <a:off x="7461452" y="3164024"/>
            <a:ext cx="248083" cy="402137"/>
          </a:xfrm>
          <a:custGeom>
            <a:avLst/>
            <a:gdLst/>
            <a:ahLst/>
            <a:cxnLst/>
            <a:rect l="0" t="0" r="0" b="0"/>
            <a:pathLst>
              <a:path w="248083" h="402137">
                <a:moveTo>
                  <a:pt x="145213" y="42090"/>
                </a:moveTo>
                <a:lnTo>
                  <a:pt x="145213" y="23887"/>
                </a:lnTo>
                <a:lnTo>
                  <a:pt x="144260" y="17573"/>
                </a:lnTo>
                <a:lnTo>
                  <a:pt x="140662" y="8016"/>
                </a:lnTo>
                <a:lnTo>
                  <a:pt x="137416" y="5087"/>
                </a:lnTo>
                <a:lnTo>
                  <a:pt x="133347" y="3134"/>
                </a:lnTo>
                <a:lnTo>
                  <a:pt x="128730" y="1832"/>
                </a:lnTo>
                <a:lnTo>
                  <a:pt x="121059" y="385"/>
                </a:lnTo>
                <a:lnTo>
                  <a:pt x="117680" y="0"/>
                </a:lnTo>
                <a:lnTo>
                  <a:pt x="113523" y="695"/>
                </a:lnTo>
                <a:lnTo>
                  <a:pt x="108847" y="2111"/>
                </a:lnTo>
                <a:lnTo>
                  <a:pt x="103824" y="4008"/>
                </a:lnTo>
                <a:lnTo>
                  <a:pt x="98570" y="6224"/>
                </a:lnTo>
                <a:lnTo>
                  <a:pt x="93163" y="8655"/>
                </a:lnTo>
                <a:lnTo>
                  <a:pt x="87653" y="11227"/>
                </a:lnTo>
                <a:lnTo>
                  <a:pt x="80169" y="15800"/>
                </a:lnTo>
                <a:lnTo>
                  <a:pt x="71371" y="21706"/>
                </a:lnTo>
                <a:lnTo>
                  <a:pt x="61694" y="28501"/>
                </a:lnTo>
                <a:lnTo>
                  <a:pt x="53339" y="34936"/>
                </a:lnTo>
                <a:lnTo>
                  <a:pt x="45864" y="41131"/>
                </a:lnTo>
                <a:lnTo>
                  <a:pt x="33430" y="52141"/>
                </a:lnTo>
                <a:lnTo>
                  <a:pt x="24729" y="60210"/>
                </a:lnTo>
                <a:lnTo>
                  <a:pt x="17686" y="72051"/>
                </a:lnTo>
                <a:lnTo>
                  <a:pt x="14475" y="79209"/>
                </a:lnTo>
                <a:lnTo>
                  <a:pt x="11382" y="87791"/>
                </a:lnTo>
                <a:lnTo>
                  <a:pt x="8367" y="97323"/>
                </a:lnTo>
                <a:lnTo>
                  <a:pt x="5404" y="107487"/>
                </a:lnTo>
                <a:lnTo>
                  <a:pt x="3430" y="116168"/>
                </a:lnTo>
                <a:lnTo>
                  <a:pt x="2114" y="123861"/>
                </a:lnTo>
                <a:lnTo>
                  <a:pt x="1235" y="130894"/>
                </a:lnTo>
                <a:lnTo>
                  <a:pt x="650" y="138441"/>
                </a:lnTo>
                <a:lnTo>
                  <a:pt x="260" y="146329"/>
                </a:lnTo>
                <a:lnTo>
                  <a:pt x="0" y="154445"/>
                </a:lnTo>
                <a:lnTo>
                  <a:pt x="779" y="160809"/>
                </a:lnTo>
                <a:lnTo>
                  <a:pt x="4185" y="170419"/>
                </a:lnTo>
                <a:lnTo>
                  <a:pt x="7379" y="174316"/>
                </a:lnTo>
                <a:lnTo>
                  <a:pt x="11414" y="177866"/>
                </a:lnTo>
                <a:lnTo>
                  <a:pt x="16008" y="181184"/>
                </a:lnTo>
                <a:lnTo>
                  <a:pt x="23653" y="184873"/>
                </a:lnTo>
                <a:lnTo>
                  <a:pt x="27025" y="185856"/>
                </a:lnTo>
                <a:lnTo>
                  <a:pt x="33313" y="189489"/>
                </a:lnTo>
                <a:lnTo>
                  <a:pt x="36322" y="191791"/>
                </a:lnTo>
                <a:lnTo>
                  <a:pt x="40234" y="192374"/>
                </a:lnTo>
                <a:lnTo>
                  <a:pt x="44747" y="191809"/>
                </a:lnTo>
                <a:lnTo>
                  <a:pt x="49660" y="190480"/>
                </a:lnTo>
                <a:lnTo>
                  <a:pt x="54841" y="189595"/>
                </a:lnTo>
                <a:lnTo>
                  <a:pt x="60200" y="189004"/>
                </a:lnTo>
                <a:lnTo>
                  <a:pt x="65678" y="188610"/>
                </a:lnTo>
                <a:lnTo>
                  <a:pt x="73140" y="185490"/>
                </a:lnTo>
                <a:lnTo>
                  <a:pt x="81924" y="180553"/>
                </a:lnTo>
                <a:lnTo>
                  <a:pt x="91590" y="174404"/>
                </a:lnTo>
                <a:lnTo>
                  <a:pt x="99939" y="169352"/>
                </a:lnTo>
                <a:lnTo>
                  <a:pt x="107410" y="165032"/>
                </a:lnTo>
                <a:lnTo>
                  <a:pt x="114296" y="161199"/>
                </a:lnTo>
                <a:lnTo>
                  <a:pt x="121744" y="154833"/>
                </a:lnTo>
                <a:lnTo>
                  <a:pt x="129567" y="146780"/>
                </a:lnTo>
                <a:lnTo>
                  <a:pt x="137640" y="137601"/>
                </a:lnTo>
                <a:lnTo>
                  <a:pt x="143021" y="130529"/>
                </a:lnTo>
                <a:lnTo>
                  <a:pt x="149002" y="120132"/>
                </a:lnTo>
                <a:lnTo>
                  <a:pt x="151549" y="114120"/>
                </a:lnTo>
                <a:lnTo>
                  <a:pt x="154199" y="107255"/>
                </a:lnTo>
                <a:lnTo>
                  <a:pt x="156919" y="99821"/>
                </a:lnTo>
                <a:lnTo>
                  <a:pt x="159940" y="89021"/>
                </a:lnTo>
                <a:lnTo>
                  <a:pt x="161641" y="77586"/>
                </a:lnTo>
                <a:lnTo>
                  <a:pt x="161881" y="74327"/>
                </a:lnTo>
                <a:lnTo>
                  <a:pt x="161087" y="71201"/>
                </a:lnTo>
                <a:lnTo>
                  <a:pt x="157665" y="65189"/>
                </a:lnTo>
                <a:lnTo>
                  <a:pt x="156372" y="64157"/>
                </a:lnTo>
                <a:lnTo>
                  <a:pt x="155510" y="64421"/>
                </a:lnTo>
                <a:lnTo>
                  <a:pt x="154935" y="65550"/>
                </a:lnTo>
                <a:lnTo>
                  <a:pt x="154552" y="72018"/>
                </a:lnTo>
                <a:lnTo>
                  <a:pt x="154125" y="94444"/>
                </a:lnTo>
                <a:lnTo>
                  <a:pt x="155917" y="107473"/>
                </a:lnTo>
                <a:lnTo>
                  <a:pt x="159016" y="120921"/>
                </a:lnTo>
                <a:lnTo>
                  <a:pt x="162988" y="134649"/>
                </a:lnTo>
                <a:lnTo>
                  <a:pt x="166588" y="145706"/>
                </a:lnTo>
                <a:lnTo>
                  <a:pt x="169940" y="154983"/>
                </a:lnTo>
                <a:lnTo>
                  <a:pt x="173127" y="163072"/>
                </a:lnTo>
                <a:lnTo>
                  <a:pt x="181749" y="187300"/>
                </a:lnTo>
                <a:lnTo>
                  <a:pt x="186716" y="201762"/>
                </a:lnTo>
                <a:lnTo>
                  <a:pt x="191932" y="214260"/>
                </a:lnTo>
                <a:lnTo>
                  <a:pt x="197313" y="225451"/>
                </a:lnTo>
                <a:lnTo>
                  <a:pt x="202806" y="235768"/>
                </a:lnTo>
                <a:lnTo>
                  <a:pt x="209327" y="254076"/>
                </a:lnTo>
                <a:lnTo>
                  <a:pt x="216530" y="277712"/>
                </a:lnTo>
                <a:lnTo>
                  <a:pt x="224190" y="304899"/>
                </a:lnTo>
                <a:lnTo>
                  <a:pt x="230249" y="323976"/>
                </a:lnTo>
                <a:lnTo>
                  <a:pt x="235241" y="337647"/>
                </a:lnTo>
                <a:lnTo>
                  <a:pt x="239522" y="347713"/>
                </a:lnTo>
                <a:lnTo>
                  <a:pt x="242375" y="356329"/>
                </a:lnTo>
                <a:lnTo>
                  <a:pt x="244278" y="363978"/>
                </a:lnTo>
                <a:lnTo>
                  <a:pt x="245547" y="370982"/>
                </a:lnTo>
                <a:lnTo>
                  <a:pt x="246955" y="381305"/>
                </a:lnTo>
                <a:lnTo>
                  <a:pt x="247934" y="392901"/>
                </a:lnTo>
                <a:lnTo>
                  <a:pt x="248082" y="4021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20"/>
          <p:cNvSpPr/>
          <p:nvPr/>
        </p:nvSpPr>
        <p:spPr>
          <a:xfrm>
            <a:off x="6012179" y="3411915"/>
            <a:ext cx="420054" cy="59948"/>
          </a:xfrm>
          <a:custGeom>
            <a:avLst/>
            <a:gdLst/>
            <a:ahLst/>
            <a:cxnLst/>
            <a:rect l="0" t="0" r="0" b="0"/>
            <a:pathLst>
              <a:path w="420054" h="59948">
                <a:moveTo>
                  <a:pt x="0" y="59947"/>
                </a:moveTo>
                <a:lnTo>
                  <a:pt x="13653" y="55397"/>
                </a:lnTo>
                <a:lnTo>
                  <a:pt x="21485" y="54055"/>
                </a:lnTo>
                <a:lnTo>
                  <a:pt x="30516" y="53162"/>
                </a:lnTo>
                <a:lnTo>
                  <a:pt x="40347" y="52566"/>
                </a:lnTo>
                <a:lnTo>
                  <a:pt x="51663" y="50264"/>
                </a:lnTo>
                <a:lnTo>
                  <a:pt x="63970" y="46824"/>
                </a:lnTo>
                <a:lnTo>
                  <a:pt x="76936" y="42626"/>
                </a:lnTo>
                <a:lnTo>
                  <a:pt x="88439" y="39827"/>
                </a:lnTo>
                <a:lnTo>
                  <a:pt x="98965" y="37962"/>
                </a:lnTo>
                <a:lnTo>
                  <a:pt x="108839" y="36717"/>
                </a:lnTo>
                <a:lnTo>
                  <a:pt x="126852" y="33030"/>
                </a:lnTo>
                <a:lnTo>
                  <a:pt x="217569" y="11662"/>
                </a:lnTo>
                <a:lnTo>
                  <a:pt x="233628" y="7754"/>
                </a:lnTo>
                <a:lnTo>
                  <a:pt x="248145" y="5150"/>
                </a:lnTo>
                <a:lnTo>
                  <a:pt x="261633" y="3413"/>
                </a:lnTo>
                <a:lnTo>
                  <a:pt x="274434" y="2255"/>
                </a:lnTo>
                <a:lnTo>
                  <a:pt x="285827" y="1484"/>
                </a:lnTo>
                <a:lnTo>
                  <a:pt x="296278" y="969"/>
                </a:lnTo>
                <a:lnTo>
                  <a:pt x="315512" y="397"/>
                </a:lnTo>
                <a:lnTo>
                  <a:pt x="359825" y="0"/>
                </a:lnTo>
                <a:lnTo>
                  <a:pt x="367519" y="932"/>
                </a:lnTo>
                <a:lnTo>
                  <a:pt x="374553" y="2506"/>
                </a:lnTo>
                <a:lnTo>
                  <a:pt x="388401" y="6795"/>
                </a:lnTo>
                <a:lnTo>
                  <a:pt x="420053" y="170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21"/>
          <p:cNvSpPr/>
          <p:nvPr/>
        </p:nvSpPr>
        <p:spPr>
          <a:xfrm>
            <a:off x="6526686" y="3249131"/>
            <a:ext cx="394180" cy="437045"/>
          </a:xfrm>
          <a:custGeom>
            <a:avLst/>
            <a:gdLst/>
            <a:ahLst/>
            <a:cxnLst/>
            <a:rect l="0" t="0" r="0" b="0"/>
            <a:pathLst>
              <a:path w="394180" h="437045">
                <a:moveTo>
                  <a:pt x="171294" y="34136"/>
                </a:moveTo>
                <a:lnTo>
                  <a:pt x="165402" y="21401"/>
                </a:lnTo>
                <a:lnTo>
                  <a:pt x="163912" y="14823"/>
                </a:lnTo>
                <a:lnTo>
                  <a:pt x="160711" y="8725"/>
                </a:lnTo>
                <a:lnTo>
                  <a:pt x="158523" y="5766"/>
                </a:lnTo>
                <a:lnTo>
                  <a:pt x="156113" y="3792"/>
                </a:lnTo>
                <a:lnTo>
                  <a:pt x="153553" y="2477"/>
                </a:lnTo>
                <a:lnTo>
                  <a:pt x="148169" y="1015"/>
                </a:lnTo>
                <a:lnTo>
                  <a:pt x="137878" y="192"/>
                </a:lnTo>
                <a:lnTo>
                  <a:pt x="125010" y="0"/>
                </a:lnTo>
                <a:lnTo>
                  <a:pt x="118530" y="901"/>
                </a:lnTo>
                <a:lnTo>
                  <a:pt x="106250" y="4442"/>
                </a:lnTo>
                <a:lnTo>
                  <a:pt x="96499" y="9578"/>
                </a:lnTo>
                <a:lnTo>
                  <a:pt x="84283" y="16811"/>
                </a:lnTo>
                <a:lnTo>
                  <a:pt x="70424" y="25444"/>
                </a:lnTo>
                <a:lnTo>
                  <a:pt x="59280" y="32151"/>
                </a:lnTo>
                <a:lnTo>
                  <a:pt x="49945" y="37576"/>
                </a:lnTo>
                <a:lnTo>
                  <a:pt x="41817" y="42144"/>
                </a:lnTo>
                <a:lnTo>
                  <a:pt x="30246" y="52300"/>
                </a:lnTo>
                <a:lnTo>
                  <a:pt x="21929" y="64117"/>
                </a:lnTo>
                <a:lnTo>
                  <a:pt x="18377" y="71268"/>
                </a:lnTo>
                <a:lnTo>
                  <a:pt x="15057" y="78893"/>
                </a:lnTo>
                <a:lnTo>
                  <a:pt x="8827" y="92446"/>
                </a:lnTo>
                <a:lnTo>
                  <a:pt x="3837" y="104819"/>
                </a:lnTo>
                <a:lnTo>
                  <a:pt x="1618" y="116668"/>
                </a:lnTo>
                <a:lnTo>
                  <a:pt x="1027" y="123448"/>
                </a:lnTo>
                <a:lnTo>
                  <a:pt x="633" y="130825"/>
                </a:lnTo>
                <a:lnTo>
                  <a:pt x="194" y="145689"/>
                </a:lnTo>
                <a:lnTo>
                  <a:pt x="0" y="158645"/>
                </a:lnTo>
                <a:lnTo>
                  <a:pt x="900" y="163814"/>
                </a:lnTo>
                <a:lnTo>
                  <a:pt x="6718" y="176594"/>
                </a:lnTo>
                <a:lnTo>
                  <a:pt x="11789" y="186668"/>
                </a:lnTo>
                <a:lnTo>
                  <a:pt x="14475" y="190116"/>
                </a:lnTo>
                <a:lnTo>
                  <a:pt x="17218" y="192415"/>
                </a:lnTo>
                <a:lnTo>
                  <a:pt x="28169" y="198191"/>
                </a:lnTo>
                <a:lnTo>
                  <a:pt x="33015" y="200656"/>
                </a:lnTo>
                <a:lnTo>
                  <a:pt x="43479" y="203395"/>
                </a:lnTo>
                <a:lnTo>
                  <a:pt x="48937" y="204126"/>
                </a:lnTo>
                <a:lnTo>
                  <a:pt x="60080" y="202397"/>
                </a:lnTo>
                <a:lnTo>
                  <a:pt x="87307" y="193526"/>
                </a:lnTo>
                <a:lnTo>
                  <a:pt x="94347" y="190879"/>
                </a:lnTo>
                <a:lnTo>
                  <a:pt x="100947" y="188161"/>
                </a:lnTo>
                <a:lnTo>
                  <a:pt x="107250" y="185397"/>
                </a:lnTo>
                <a:lnTo>
                  <a:pt x="119335" y="177246"/>
                </a:lnTo>
                <a:lnTo>
                  <a:pt x="125225" y="172405"/>
                </a:lnTo>
                <a:lnTo>
                  <a:pt x="132960" y="165368"/>
                </a:lnTo>
                <a:lnTo>
                  <a:pt x="151717" y="147389"/>
                </a:lnTo>
                <a:lnTo>
                  <a:pt x="159195" y="139166"/>
                </a:lnTo>
                <a:lnTo>
                  <a:pt x="165133" y="131778"/>
                </a:lnTo>
                <a:lnTo>
                  <a:pt x="174270" y="118490"/>
                </a:lnTo>
                <a:lnTo>
                  <a:pt x="181507" y="106234"/>
                </a:lnTo>
                <a:lnTo>
                  <a:pt x="187897" y="94437"/>
                </a:lnTo>
                <a:lnTo>
                  <a:pt x="193913" y="83796"/>
                </a:lnTo>
                <a:lnTo>
                  <a:pt x="199762" y="75892"/>
                </a:lnTo>
                <a:lnTo>
                  <a:pt x="201702" y="70546"/>
                </a:lnTo>
                <a:lnTo>
                  <a:pt x="203859" y="56986"/>
                </a:lnTo>
                <a:lnTo>
                  <a:pt x="205386" y="53179"/>
                </a:lnTo>
                <a:lnTo>
                  <a:pt x="207358" y="51594"/>
                </a:lnTo>
                <a:lnTo>
                  <a:pt x="209623" y="51490"/>
                </a:lnTo>
                <a:lnTo>
                  <a:pt x="213039" y="53325"/>
                </a:lnTo>
                <a:lnTo>
                  <a:pt x="221915" y="60444"/>
                </a:lnTo>
                <a:lnTo>
                  <a:pt x="225043" y="65010"/>
                </a:lnTo>
                <a:lnTo>
                  <a:pt x="228520" y="75163"/>
                </a:lnTo>
                <a:lnTo>
                  <a:pt x="234209" y="84347"/>
                </a:lnTo>
                <a:lnTo>
                  <a:pt x="242765" y="96185"/>
                </a:lnTo>
                <a:lnTo>
                  <a:pt x="253231" y="109792"/>
                </a:lnTo>
                <a:lnTo>
                  <a:pt x="263066" y="124578"/>
                </a:lnTo>
                <a:lnTo>
                  <a:pt x="272481" y="140151"/>
                </a:lnTo>
                <a:lnTo>
                  <a:pt x="281614" y="156247"/>
                </a:lnTo>
                <a:lnTo>
                  <a:pt x="291513" y="175551"/>
                </a:lnTo>
                <a:lnTo>
                  <a:pt x="312672" y="219860"/>
                </a:lnTo>
                <a:lnTo>
                  <a:pt x="322695" y="243677"/>
                </a:lnTo>
                <a:lnTo>
                  <a:pt x="332236" y="268127"/>
                </a:lnTo>
                <a:lnTo>
                  <a:pt x="348550" y="311487"/>
                </a:lnTo>
                <a:lnTo>
                  <a:pt x="354235" y="325717"/>
                </a:lnTo>
                <a:lnTo>
                  <a:pt x="358977" y="337109"/>
                </a:lnTo>
                <a:lnTo>
                  <a:pt x="364043" y="348512"/>
                </a:lnTo>
                <a:lnTo>
                  <a:pt x="374753" y="371344"/>
                </a:lnTo>
                <a:lnTo>
                  <a:pt x="378370" y="380861"/>
                </a:lnTo>
                <a:lnTo>
                  <a:pt x="380783" y="389111"/>
                </a:lnTo>
                <a:lnTo>
                  <a:pt x="382390" y="396516"/>
                </a:lnTo>
                <a:lnTo>
                  <a:pt x="384177" y="409824"/>
                </a:lnTo>
                <a:lnTo>
                  <a:pt x="384653" y="416040"/>
                </a:lnTo>
                <a:lnTo>
                  <a:pt x="385923" y="421136"/>
                </a:lnTo>
                <a:lnTo>
                  <a:pt x="387722" y="425486"/>
                </a:lnTo>
                <a:lnTo>
                  <a:pt x="394179" y="437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22"/>
          <p:cNvSpPr/>
          <p:nvPr/>
        </p:nvSpPr>
        <p:spPr>
          <a:xfrm>
            <a:off x="6519520" y="3857672"/>
            <a:ext cx="365318" cy="436716"/>
          </a:xfrm>
          <a:custGeom>
            <a:avLst/>
            <a:gdLst/>
            <a:ahLst/>
            <a:cxnLst/>
            <a:rect l="0" t="0" r="0" b="0"/>
            <a:pathLst>
              <a:path w="365318" h="436716">
                <a:moveTo>
                  <a:pt x="92735" y="51388"/>
                </a:moveTo>
                <a:lnTo>
                  <a:pt x="101837" y="42286"/>
                </a:lnTo>
                <a:lnTo>
                  <a:pt x="107375" y="37700"/>
                </a:lnTo>
                <a:lnTo>
                  <a:pt x="113925" y="32738"/>
                </a:lnTo>
                <a:lnTo>
                  <a:pt x="121149" y="27524"/>
                </a:lnTo>
                <a:lnTo>
                  <a:pt x="127870" y="23096"/>
                </a:lnTo>
                <a:lnTo>
                  <a:pt x="134256" y="19192"/>
                </a:lnTo>
                <a:lnTo>
                  <a:pt x="140418" y="15636"/>
                </a:lnTo>
                <a:lnTo>
                  <a:pt x="149288" y="12313"/>
                </a:lnTo>
                <a:lnTo>
                  <a:pt x="159965" y="9146"/>
                </a:lnTo>
                <a:lnTo>
                  <a:pt x="171845" y="6081"/>
                </a:lnTo>
                <a:lnTo>
                  <a:pt x="182622" y="4038"/>
                </a:lnTo>
                <a:lnTo>
                  <a:pt x="192664" y="2676"/>
                </a:lnTo>
                <a:lnTo>
                  <a:pt x="202217" y="1768"/>
                </a:lnTo>
                <a:lnTo>
                  <a:pt x="211443" y="1163"/>
                </a:lnTo>
                <a:lnTo>
                  <a:pt x="220451" y="760"/>
                </a:lnTo>
                <a:lnTo>
                  <a:pt x="244241" y="192"/>
                </a:lnTo>
                <a:lnTo>
                  <a:pt x="269347" y="0"/>
                </a:lnTo>
                <a:lnTo>
                  <a:pt x="274293" y="937"/>
                </a:lnTo>
                <a:lnTo>
                  <a:pt x="282330" y="4517"/>
                </a:lnTo>
                <a:lnTo>
                  <a:pt x="296760" y="11888"/>
                </a:lnTo>
                <a:lnTo>
                  <a:pt x="305016" y="17322"/>
                </a:lnTo>
                <a:lnTo>
                  <a:pt x="308550" y="20105"/>
                </a:lnTo>
                <a:lnTo>
                  <a:pt x="310906" y="23865"/>
                </a:lnTo>
                <a:lnTo>
                  <a:pt x="313525" y="33123"/>
                </a:lnTo>
                <a:lnTo>
                  <a:pt x="312318" y="39211"/>
                </a:lnTo>
                <a:lnTo>
                  <a:pt x="309608" y="46127"/>
                </a:lnTo>
                <a:lnTo>
                  <a:pt x="296123" y="73208"/>
                </a:lnTo>
                <a:lnTo>
                  <a:pt x="292144" y="80222"/>
                </a:lnTo>
                <a:lnTo>
                  <a:pt x="287587" y="87756"/>
                </a:lnTo>
                <a:lnTo>
                  <a:pt x="282644" y="95636"/>
                </a:lnTo>
                <a:lnTo>
                  <a:pt x="277443" y="102794"/>
                </a:lnTo>
                <a:lnTo>
                  <a:pt x="266585" y="115827"/>
                </a:lnTo>
                <a:lnTo>
                  <a:pt x="258165" y="123875"/>
                </a:lnTo>
                <a:lnTo>
                  <a:pt x="247789" y="133050"/>
                </a:lnTo>
                <a:lnTo>
                  <a:pt x="236109" y="142977"/>
                </a:lnTo>
                <a:lnTo>
                  <a:pt x="225465" y="151499"/>
                </a:lnTo>
                <a:lnTo>
                  <a:pt x="215512" y="159087"/>
                </a:lnTo>
                <a:lnTo>
                  <a:pt x="206019" y="166049"/>
                </a:lnTo>
                <a:lnTo>
                  <a:pt x="196832" y="171644"/>
                </a:lnTo>
                <a:lnTo>
                  <a:pt x="187851" y="176326"/>
                </a:lnTo>
                <a:lnTo>
                  <a:pt x="171204" y="184068"/>
                </a:lnTo>
                <a:lnTo>
                  <a:pt x="139004" y="199764"/>
                </a:lnTo>
                <a:lnTo>
                  <a:pt x="135011" y="200788"/>
                </a:lnTo>
                <a:lnTo>
                  <a:pt x="132349" y="200518"/>
                </a:lnTo>
                <a:lnTo>
                  <a:pt x="130574" y="199385"/>
                </a:lnTo>
                <a:lnTo>
                  <a:pt x="130343" y="198630"/>
                </a:lnTo>
                <a:lnTo>
                  <a:pt x="131143" y="198127"/>
                </a:lnTo>
                <a:lnTo>
                  <a:pt x="132627" y="197791"/>
                </a:lnTo>
                <a:lnTo>
                  <a:pt x="136817" y="194879"/>
                </a:lnTo>
                <a:lnTo>
                  <a:pt x="139268" y="192768"/>
                </a:lnTo>
                <a:lnTo>
                  <a:pt x="144711" y="190409"/>
                </a:lnTo>
                <a:lnTo>
                  <a:pt x="152151" y="187883"/>
                </a:lnTo>
                <a:lnTo>
                  <a:pt x="160921" y="185247"/>
                </a:lnTo>
                <a:lnTo>
                  <a:pt x="168672" y="182537"/>
                </a:lnTo>
                <a:lnTo>
                  <a:pt x="175744" y="179778"/>
                </a:lnTo>
                <a:lnTo>
                  <a:pt x="182364" y="176986"/>
                </a:lnTo>
                <a:lnTo>
                  <a:pt x="192493" y="175125"/>
                </a:lnTo>
                <a:lnTo>
                  <a:pt x="204961" y="173884"/>
                </a:lnTo>
                <a:lnTo>
                  <a:pt x="231195" y="172506"/>
                </a:lnTo>
                <a:lnTo>
                  <a:pt x="252380" y="171893"/>
                </a:lnTo>
                <a:lnTo>
                  <a:pt x="275821" y="171548"/>
                </a:lnTo>
                <a:lnTo>
                  <a:pt x="282420" y="172452"/>
                </a:lnTo>
                <a:lnTo>
                  <a:pt x="288724" y="174007"/>
                </a:lnTo>
                <a:lnTo>
                  <a:pt x="294832" y="175996"/>
                </a:lnTo>
                <a:lnTo>
                  <a:pt x="300809" y="178275"/>
                </a:lnTo>
                <a:lnTo>
                  <a:pt x="306698" y="180747"/>
                </a:lnTo>
                <a:lnTo>
                  <a:pt x="312529" y="183347"/>
                </a:lnTo>
                <a:lnTo>
                  <a:pt x="324089" y="188776"/>
                </a:lnTo>
                <a:lnTo>
                  <a:pt x="334623" y="194364"/>
                </a:lnTo>
                <a:lnTo>
                  <a:pt x="342481" y="200023"/>
                </a:lnTo>
                <a:lnTo>
                  <a:pt x="349148" y="208253"/>
                </a:lnTo>
                <a:lnTo>
                  <a:pt x="355286" y="218260"/>
                </a:lnTo>
                <a:lnTo>
                  <a:pt x="361189" y="229058"/>
                </a:lnTo>
                <a:lnTo>
                  <a:pt x="364448" y="240207"/>
                </a:lnTo>
                <a:lnTo>
                  <a:pt x="365317" y="245848"/>
                </a:lnTo>
                <a:lnTo>
                  <a:pt x="363742" y="257194"/>
                </a:lnTo>
                <a:lnTo>
                  <a:pt x="359867" y="269540"/>
                </a:lnTo>
                <a:lnTo>
                  <a:pt x="354970" y="284551"/>
                </a:lnTo>
                <a:lnTo>
                  <a:pt x="350426" y="291603"/>
                </a:lnTo>
                <a:lnTo>
                  <a:pt x="344539" y="298208"/>
                </a:lnTo>
                <a:lnTo>
                  <a:pt x="337756" y="304518"/>
                </a:lnTo>
                <a:lnTo>
                  <a:pt x="331330" y="311581"/>
                </a:lnTo>
                <a:lnTo>
                  <a:pt x="325141" y="319147"/>
                </a:lnTo>
                <a:lnTo>
                  <a:pt x="319109" y="327049"/>
                </a:lnTo>
                <a:lnTo>
                  <a:pt x="312231" y="334222"/>
                </a:lnTo>
                <a:lnTo>
                  <a:pt x="304789" y="340909"/>
                </a:lnTo>
                <a:lnTo>
                  <a:pt x="296969" y="347272"/>
                </a:lnTo>
                <a:lnTo>
                  <a:pt x="288898" y="353419"/>
                </a:lnTo>
                <a:lnTo>
                  <a:pt x="242357" y="387295"/>
                </a:lnTo>
                <a:lnTo>
                  <a:pt x="232488" y="393436"/>
                </a:lnTo>
                <a:lnTo>
                  <a:pt x="223051" y="398482"/>
                </a:lnTo>
                <a:lnTo>
                  <a:pt x="213902" y="402799"/>
                </a:lnTo>
                <a:lnTo>
                  <a:pt x="204946" y="407582"/>
                </a:lnTo>
                <a:lnTo>
                  <a:pt x="196117" y="412675"/>
                </a:lnTo>
                <a:lnTo>
                  <a:pt x="187374" y="417976"/>
                </a:lnTo>
                <a:lnTo>
                  <a:pt x="178687" y="421510"/>
                </a:lnTo>
                <a:lnTo>
                  <a:pt x="170039" y="423866"/>
                </a:lnTo>
                <a:lnTo>
                  <a:pt x="161415" y="425436"/>
                </a:lnTo>
                <a:lnTo>
                  <a:pt x="152809" y="427436"/>
                </a:lnTo>
                <a:lnTo>
                  <a:pt x="144215" y="429722"/>
                </a:lnTo>
                <a:lnTo>
                  <a:pt x="135628" y="432198"/>
                </a:lnTo>
                <a:lnTo>
                  <a:pt x="127997" y="433848"/>
                </a:lnTo>
                <a:lnTo>
                  <a:pt x="121005" y="434949"/>
                </a:lnTo>
                <a:lnTo>
                  <a:pt x="114440" y="435683"/>
                </a:lnTo>
                <a:lnTo>
                  <a:pt x="107204" y="436172"/>
                </a:lnTo>
                <a:lnTo>
                  <a:pt x="99524" y="436498"/>
                </a:lnTo>
                <a:lnTo>
                  <a:pt x="91546" y="436715"/>
                </a:lnTo>
                <a:lnTo>
                  <a:pt x="84321" y="435908"/>
                </a:lnTo>
                <a:lnTo>
                  <a:pt x="77602" y="434417"/>
                </a:lnTo>
                <a:lnTo>
                  <a:pt x="71215" y="432470"/>
                </a:lnTo>
                <a:lnTo>
                  <a:pt x="65054" y="431173"/>
                </a:lnTo>
                <a:lnTo>
                  <a:pt x="59041" y="430308"/>
                </a:lnTo>
                <a:lnTo>
                  <a:pt x="53127" y="429731"/>
                </a:lnTo>
                <a:lnTo>
                  <a:pt x="44016" y="426550"/>
                </a:lnTo>
                <a:lnTo>
                  <a:pt x="34887" y="421962"/>
                </a:lnTo>
                <a:lnTo>
                  <a:pt x="28452" y="419404"/>
                </a:lnTo>
                <a:lnTo>
                  <a:pt x="21304" y="416747"/>
                </a:lnTo>
                <a:lnTo>
                  <a:pt x="16539" y="414023"/>
                </a:lnTo>
                <a:lnTo>
                  <a:pt x="13363" y="411255"/>
                </a:lnTo>
                <a:lnTo>
                  <a:pt x="11245" y="408457"/>
                </a:lnTo>
                <a:lnTo>
                  <a:pt x="8881" y="406591"/>
                </a:lnTo>
                <a:lnTo>
                  <a:pt x="6352" y="405348"/>
                </a:lnTo>
                <a:lnTo>
                  <a:pt x="3714" y="404518"/>
                </a:lnTo>
                <a:lnTo>
                  <a:pt x="1954" y="403013"/>
                </a:lnTo>
                <a:lnTo>
                  <a:pt x="782" y="401057"/>
                </a:lnTo>
                <a:lnTo>
                  <a:pt x="0" y="398800"/>
                </a:lnTo>
                <a:lnTo>
                  <a:pt x="432" y="396343"/>
                </a:lnTo>
                <a:lnTo>
                  <a:pt x="7010" y="3857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23"/>
          <p:cNvSpPr/>
          <p:nvPr/>
        </p:nvSpPr>
        <p:spPr>
          <a:xfrm>
            <a:off x="7066597" y="3943350"/>
            <a:ext cx="342901" cy="60008"/>
          </a:xfrm>
          <a:custGeom>
            <a:avLst/>
            <a:gdLst/>
            <a:ahLst/>
            <a:cxnLst/>
            <a:rect l="0" t="0" r="0" b="0"/>
            <a:pathLst>
              <a:path w="342901" h="60008">
                <a:moveTo>
                  <a:pt x="0" y="60007"/>
                </a:moveTo>
                <a:lnTo>
                  <a:pt x="13653" y="55456"/>
                </a:lnTo>
                <a:lnTo>
                  <a:pt x="18627" y="53163"/>
                </a:lnTo>
                <a:lnTo>
                  <a:pt x="22895" y="50682"/>
                </a:lnTo>
                <a:lnTo>
                  <a:pt x="26694" y="48076"/>
                </a:lnTo>
                <a:lnTo>
                  <a:pt x="32083" y="45385"/>
                </a:lnTo>
                <a:lnTo>
                  <a:pt x="38534" y="42639"/>
                </a:lnTo>
                <a:lnTo>
                  <a:pt x="45692" y="39856"/>
                </a:lnTo>
                <a:lnTo>
                  <a:pt x="53321" y="38001"/>
                </a:lnTo>
                <a:lnTo>
                  <a:pt x="61265" y="36764"/>
                </a:lnTo>
                <a:lnTo>
                  <a:pt x="69418" y="35939"/>
                </a:lnTo>
                <a:lnTo>
                  <a:pt x="77711" y="34437"/>
                </a:lnTo>
                <a:lnTo>
                  <a:pt x="86098" y="32483"/>
                </a:lnTo>
                <a:lnTo>
                  <a:pt x="94546" y="30227"/>
                </a:lnTo>
                <a:lnTo>
                  <a:pt x="103036" y="28724"/>
                </a:lnTo>
                <a:lnTo>
                  <a:pt x="111553" y="27722"/>
                </a:lnTo>
                <a:lnTo>
                  <a:pt x="120089" y="27053"/>
                </a:lnTo>
                <a:lnTo>
                  <a:pt x="128637" y="25656"/>
                </a:lnTo>
                <a:lnTo>
                  <a:pt x="137193" y="23771"/>
                </a:lnTo>
                <a:lnTo>
                  <a:pt x="145755" y="21563"/>
                </a:lnTo>
                <a:lnTo>
                  <a:pt x="154320" y="19137"/>
                </a:lnTo>
                <a:lnTo>
                  <a:pt x="171456" y="13903"/>
                </a:lnTo>
                <a:lnTo>
                  <a:pt x="180979" y="12126"/>
                </a:lnTo>
                <a:lnTo>
                  <a:pt x="191138" y="10941"/>
                </a:lnTo>
                <a:lnTo>
                  <a:pt x="201721" y="10152"/>
                </a:lnTo>
                <a:lnTo>
                  <a:pt x="211633" y="8673"/>
                </a:lnTo>
                <a:lnTo>
                  <a:pt x="221099" y="6734"/>
                </a:lnTo>
                <a:lnTo>
                  <a:pt x="230266" y="4490"/>
                </a:lnTo>
                <a:lnTo>
                  <a:pt x="239236" y="2993"/>
                </a:lnTo>
                <a:lnTo>
                  <a:pt x="248073" y="1995"/>
                </a:lnTo>
                <a:lnTo>
                  <a:pt x="256822" y="1330"/>
                </a:lnTo>
                <a:lnTo>
                  <a:pt x="264560" y="886"/>
                </a:lnTo>
                <a:lnTo>
                  <a:pt x="278237" y="394"/>
                </a:lnTo>
                <a:lnTo>
                  <a:pt x="290666" y="175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24"/>
          <p:cNvSpPr/>
          <p:nvPr/>
        </p:nvSpPr>
        <p:spPr>
          <a:xfrm>
            <a:off x="7087078" y="4003357"/>
            <a:ext cx="391000" cy="94163"/>
          </a:xfrm>
          <a:custGeom>
            <a:avLst/>
            <a:gdLst/>
            <a:ahLst/>
            <a:cxnLst/>
            <a:rect l="0" t="0" r="0" b="0"/>
            <a:pathLst>
              <a:path w="391000" h="94163">
                <a:moveTo>
                  <a:pt x="22381" y="77153"/>
                </a:moveTo>
                <a:lnTo>
                  <a:pt x="8729" y="81703"/>
                </a:lnTo>
                <a:lnTo>
                  <a:pt x="4707" y="83997"/>
                </a:lnTo>
                <a:lnTo>
                  <a:pt x="2027" y="86478"/>
                </a:lnTo>
                <a:lnTo>
                  <a:pt x="239" y="89084"/>
                </a:lnTo>
                <a:lnTo>
                  <a:pt x="0" y="90822"/>
                </a:lnTo>
                <a:lnTo>
                  <a:pt x="793" y="91981"/>
                </a:lnTo>
                <a:lnTo>
                  <a:pt x="2274" y="92753"/>
                </a:lnTo>
                <a:lnTo>
                  <a:pt x="6460" y="93611"/>
                </a:lnTo>
                <a:lnTo>
                  <a:pt x="16909" y="94162"/>
                </a:lnTo>
                <a:lnTo>
                  <a:pt x="25029" y="91698"/>
                </a:lnTo>
                <a:lnTo>
                  <a:pt x="29862" y="89707"/>
                </a:lnTo>
                <a:lnTo>
                  <a:pt x="40310" y="87495"/>
                </a:lnTo>
                <a:lnTo>
                  <a:pt x="52258" y="85559"/>
                </a:lnTo>
                <a:lnTo>
                  <a:pt x="59444" y="83709"/>
                </a:lnTo>
                <a:lnTo>
                  <a:pt x="67093" y="81524"/>
                </a:lnTo>
                <a:lnTo>
                  <a:pt x="77907" y="79114"/>
                </a:lnTo>
                <a:lnTo>
                  <a:pt x="105162" y="73897"/>
                </a:lnTo>
                <a:lnTo>
                  <a:pt x="117573" y="71172"/>
                </a:lnTo>
                <a:lnTo>
                  <a:pt x="128705" y="68403"/>
                </a:lnTo>
                <a:lnTo>
                  <a:pt x="138984" y="65605"/>
                </a:lnTo>
                <a:lnTo>
                  <a:pt x="165645" y="57415"/>
                </a:lnTo>
                <a:lnTo>
                  <a:pt x="180755" y="52564"/>
                </a:lnTo>
                <a:lnTo>
                  <a:pt x="197497" y="48378"/>
                </a:lnTo>
                <a:lnTo>
                  <a:pt x="215325" y="44635"/>
                </a:lnTo>
                <a:lnTo>
                  <a:pt x="233878" y="41186"/>
                </a:lnTo>
                <a:lnTo>
                  <a:pt x="251962" y="36983"/>
                </a:lnTo>
                <a:lnTo>
                  <a:pt x="269732" y="32275"/>
                </a:lnTo>
                <a:lnTo>
                  <a:pt x="302813" y="22917"/>
                </a:lnTo>
                <a:lnTo>
                  <a:pt x="39099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25"/>
          <p:cNvSpPr/>
          <p:nvPr/>
        </p:nvSpPr>
        <p:spPr>
          <a:xfrm>
            <a:off x="7469505" y="3737610"/>
            <a:ext cx="346618" cy="563781"/>
          </a:xfrm>
          <a:custGeom>
            <a:avLst/>
            <a:gdLst/>
            <a:ahLst/>
            <a:cxnLst/>
            <a:rect l="0" t="0" r="0" b="0"/>
            <a:pathLst>
              <a:path w="346618" h="563781">
                <a:moveTo>
                  <a:pt x="102870" y="0"/>
                </a:moveTo>
                <a:lnTo>
                  <a:pt x="93768" y="4551"/>
                </a:lnTo>
                <a:lnTo>
                  <a:pt x="91087" y="6844"/>
                </a:lnTo>
                <a:lnTo>
                  <a:pt x="89300" y="9325"/>
                </a:lnTo>
                <a:lnTo>
                  <a:pt x="88108" y="11932"/>
                </a:lnTo>
                <a:lnTo>
                  <a:pt x="87314" y="31766"/>
                </a:lnTo>
                <a:lnTo>
                  <a:pt x="83499" y="208875"/>
                </a:lnTo>
                <a:lnTo>
                  <a:pt x="78406" y="371353"/>
                </a:lnTo>
                <a:lnTo>
                  <a:pt x="77035" y="393301"/>
                </a:lnTo>
                <a:lnTo>
                  <a:pt x="75170" y="413648"/>
                </a:lnTo>
                <a:lnTo>
                  <a:pt x="72973" y="432928"/>
                </a:lnTo>
                <a:lnTo>
                  <a:pt x="71509" y="448638"/>
                </a:lnTo>
                <a:lnTo>
                  <a:pt x="70532" y="461970"/>
                </a:lnTo>
                <a:lnTo>
                  <a:pt x="69882" y="473715"/>
                </a:lnTo>
                <a:lnTo>
                  <a:pt x="68495" y="484402"/>
                </a:lnTo>
                <a:lnTo>
                  <a:pt x="66618" y="494385"/>
                </a:lnTo>
                <a:lnTo>
                  <a:pt x="64414" y="503897"/>
                </a:lnTo>
                <a:lnTo>
                  <a:pt x="62946" y="513096"/>
                </a:lnTo>
                <a:lnTo>
                  <a:pt x="61966" y="522087"/>
                </a:lnTo>
                <a:lnTo>
                  <a:pt x="60877" y="537791"/>
                </a:lnTo>
                <a:lnTo>
                  <a:pt x="60395" y="547945"/>
                </a:lnTo>
                <a:lnTo>
                  <a:pt x="59312" y="551987"/>
                </a:lnTo>
                <a:lnTo>
                  <a:pt x="55571" y="559017"/>
                </a:lnTo>
                <a:lnTo>
                  <a:pt x="53240" y="561273"/>
                </a:lnTo>
                <a:lnTo>
                  <a:pt x="50733" y="562777"/>
                </a:lnTo>
                <a:lnTo>
                  <a:pt x="48109" y="563780"/>
                </a:lnTo>
                <a:lnTo>
                  <a:pt x="46361" y="563496"/>
                </a:lnTo>
                <a:lnTo>
                  <a:pt x="45195" y="562353"/>
                </a:lnTo>
                <a:lnTo>
                  <a:pt x="38772" y="549126"/>
                </a:lnTo>
                <a:lnTo>
                  <a:pt x="36282" y="533933"/>
                </a:lnTo>
                <a:lnTo>
                  <a:pt x="35175" y="516386"/>
                </a:lnTo>
                <a:lnTo>
                  <a:pt x="34684" y="502237"/>
                </a:lnTo>
                <a:lnTo>
                  <a:pt x="37005" y="489599"/>
                </a:lnTo>
                <a:lnTo>
                  <a:pt x="41211" y="475727"/>
                </a:lnTo>
                <a:lnTo>
                  <a:pt x="46256" y="456861"/>
                </a:lnTo>
                <a:lnTo>
                  <a:pt x="49887" y="447449"/>
                </a:lnTo>
                <a:lnTo>
                  <a:pt x="54213" y="438317"/>
                </a:lnTo>
                <a:lnTo>
                  <a:pt x="59002" y="429371"/>
                </a:lnTo>
                <a:lnTo>
                  <a:pt x="77023" y="391491"/>
                </a:lnTo>
                <a:lnTo>
                  <a:pt x="88496" y="366722"/>
                </a:lnTo>
                <a:lnTo>
                  <a:pt x="98050" y="348303"/>
                </a:lnTo>
                <a:lnTo>
                  <a:pt x="106324" y="334120"/>
                </a:lnTo>
                <a:lnTo>
                  <a:pt x="133292" y="293117"/>
                </a:lnTo>
                <a:lnTo>
                  <a:pt x="140296" y="284946"/>
                </a:lnTo>
                <a:lnTo>
                  <a:pt x="147823" y="277594"/>
                </a:lnTo>
                <a:lnTo>
                  <a:pt x="155698" y="270787"/>
                </a:lnTo>
                <a:lnTo>
                  <a:pt x="162854" y="264345"/>
                </a:lnTo>
                <a:lnTo>
                  <a:pt x="175884" y="252106"/>
                </a:lnTo>
                <a:lnTo>
                  <a:pt x="183931" y="246176"/>
                </a:lnTo>
                <a:lnTo>
                  <a:pt x="193106" y="240317"/>
                </a:lnTo>
                <a:lnTo>
                  <a:pt x="203032" y="234506"/>
                </a:lnTo>
                <a:lnTo>
                  <a:pt x="212507" y="230633"/>
                </a:lnTo>
                <a:lnTo>
                  <a:pt x="221681" y="228050"/>
                </a:lnTo>
                <a:lnTo>
                  <a:pt x="230655" y="226328"/>
                </a:lnTo>
                <a:lnTo>
                  <a:pt x="238542" y="224228"/>
                </a:lnTo>
                <a:lnTo>
                  <a:pt x="245706" y="221875"/>
                </a:lnTo>
                <a:lnTo>
                  <a:pt x="252386" y="219354"/>
                </a:lnTo>
                <a:lnTo>
                  <a:pt x="258744" y="218626"/>
                </a:lnTo>
                <a:lnTo>
                  <a:pt x="264889" y="219093"/>
                </a:lnTo>
                <a:lnTo>
                  <a:pt x="270889" y="220356"/>
                </a:lnTo>
                <a:lnTo>
                  <a:pt x="280098" y="221761"/>
                </a:lnTo>
                <a:lnTo>
                  <a:pt x="283886" y="222135"/>
                </a:lnTo>
                <a:lnTo>
                  <a:pt x="293176" y="225092"/>
                </a:lnTo>
                <a:lnTo>
                  <a:pt x="303656" y="229581"/>
                </a:lnTo>
                <a:lnTo>
                  <a:pt x="314664" y="234751"/>
                </a:lnTo>
                <a:lnTo>
                  <a:pt x="323365" y="240223"/>
                </a:lnTo>
                <a:lnTo>
                  <a:pt x="327019" y="243016"/>
                </a:lnTo>
                <a:lnTo>
                  <a:pt x="333619" y="256279"/>
                </a:lnTo>
                <a:lnTo>
                  <a:pt x="339728" y="272970"/>
                </a:lnTo>
                <a:lnTo>
                  <a:pt x="345617" y="286737"/>
                </a:lnTo>
                <a:lnTo>
                  <a:pt x="346617" y="293076"/>
                </a:lnTo>
                <a:lnTo>
                  <a:pt x="345186" y="305198"/>
                </a:lnTo>
                <a:lnTo>
                  <a:pt x="343577" y="322733"/>
                </a:lnTo>
                <a:lnTo>
                  <a:pt x="340494" y="331360"/>
                </a:lnTo>
                <a:lnTo>
                  <a:pt x="335581" y="341874"/>
                </a:lnTo>
                <a:lnTo>
                  <a:pt x="329448" y="353646"/>
                </a:lnTo>
                <a:lnTo>
                  <a:pt x="322502" y="365304"/>
                </a:lnTo>
                <a:lnTo>
                  <a:pt x="315014" y="376886"/>
                </a:lnTo>
                <a:lnTo>
                  <a:pt x="287015" y="418299"/>
                </a:lnTo>
                <a:lnTo>
                  <a:pt x="280878" y="426503"/>
                </a:lnTo>
                <a:lnTo>
                  <a:pt x="274882" y="433878"/>
                </a:lnTo>
                <a:lnTo>
                  <a:pt x="268980" y="440699"/>
                </a:lnTo>
                <a:lnTo>
                  <a:pt x="262187" y="446199"/>
                </a:lnTo>
                <a:lnTo>
                  <a:pt x="254801" y="450819"/>
                </a:lnTo>
                <a:lnTo>
                  <a:pt x="247020" y="454851"/>
                </a:lnTo>
                <a:lnTo>
                  <a:pt x="239928" y="459443"/>
                </a:lnTo>
                <a:lnTo>
                  <a:pt x="233294" y="464411"/>
                </a:lnTo>
                <a:lnTo>
                  <a:pt x="226967" y="469627"/>
                </a:lnTo>
                <a:lnTo>
                  <a:pt x="219891" y="474057"/>
                </a:lnTo>
                <a:lnTo>
                  <a:pt x="212316" y="477963"/>
                </a:lnTo>
                <a:lnTo>
                  <a:pt x="197233" y="484843"/>
                </a:lnTo>
                <a:lnTo>
                  <a:pt x="184178" y="491075"/>
                </a:lnTo>
                <a:lnTo>
                  <a:pt x="177078" y="494071"/>
                </a:lnTo>
                <a:lnTo>
                  <a:pt x="169487" y="497021"/>
                </a:lnTo>
                <a:lnTo>
                  <a:pt x="161568" y="499939"/>
                </a:lnTo>
                <a:lnTo>
                  <a:pt x="153432" y="501885"/>
                </a:lnTo>
                <a:lnTo>
                  <a:pt x="145151" y="503183"/>
                </a:lnTo>
                <a:lnTo>
                  <a:pt x="136772" y="504047"/>
                </a:lnTo>
                <a:lnTo>
                  <a:pt x="129281" y="504624"/>
                </a:lnTo>
                <a:lnTo>
                  <a:pt x="122382" y="505008"/>
                </a:lnTo>
                <a:lnTo>
                  <a:pt x="109637" y="505436"/>
                </a:lnTo>
                <a:lnTo>
                  <a:pt x="85933" y="505710"/>
                </a:lnTo>
                <a:lnTo>
                  <a:pt x="62906" y="505764"/>
                </a:lnTo>
                <a:lnTo>
                  <a:pt x="56224" y="504816"/>
                </a:lnTo>
                <a:lnTo>
                  <a:pt x="48912" y="503231"/>
                </a:lnTo>
                <a:lnTo>
                  <a:pt x="41181" y="501222"/>
                </a:lnTo>
                <a:lnTo>
                  <a:pt x="34122" y="498931"/>
                </a:lnTo>
                <a:lnTo>
                  <a:pt x="27510" y="496450"/>
                </a:lnTo>
                <a:lnTo>
                  <a:pt x="0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26"/>
          <p:cNvSpPr/>
          <p:nvPr/>
        </p:nvSpPr>
        <p:spPr>
          <a:xfrm>
            <a:off x="4872261" y="4740745"/>
            <a:ext cx="462692" cy="685648"/>
          </a:xfrm>
          <a:custGeom>
            <a:avLst/>
            <a:gdLst/>
            <a:ahLst/>
            <a:cxnLst/>
            <a:rect l="0" t="0" r="0" b="0"/>
            <a:pathLst>
              <a:path w="462692" h="685648">
                <a:moveTo>
                  <a:pt x="462691" y="59855"/>
                </a:moveTo>
                <a:lnTo>
                  <a:pt x="449039" y="55304"/>
                </a:lnTo>
                <a:lnTo>
                  <a:pt x="434539" y="49201"/>
                </a:lnTo>
                <a:lnTo>
                  <a:pt x="390489" y="29720"/>
                </a:lnTo>
                <a:lnTo>
                  <a:pt x="373599" y="22620"/>
                </a:lnTo>
                <a:lnTo>
                  <a:pt x="361386" y="17886"/>
                </a:lnTo>
                <a:lnTo>
                  <a:pt x="352292" y="14731"/>
                </a:lnTo>
                <a:lnTo>
                  <a:pt x="344324" y="11674"/>
                </a:lnTo>
                <a:lnTo>
                  <a:pt x="330391" y="5739"/>
                </a:lnTo>
                <a:lnTo>
                  <a:pt x="317848" y="2466"/>
                </a:lnTo>
                <a:lnTo>
                  <a:pt x="304019" y="1011"/>
                </a:lnTo>
                <a:lnTo>
                  <a:pt x="294997" y="623"/>
                </a:lnTo>
                <a:lnTo>
                  <a:pt x="271003" y="192"/>
                </a:lnTo>
                <a:lnTo>
                  <a:pt x="234939" y="0"/>
                </a:lnTo>
                <a:lnTo>
                  <a:pt x="216559" y="902"/>
                </a:lnTo>
                <a:lnTo>
                  <a:pt x="198591" y="2455"/>
                </a:lnTo>
                <a:lnTo>
                  <a:pt x="180896" y="4444"/>
                </a:lnTo>
                <a:lnTo>
                  <a:pt x="167196" y="6721"/>
                </a:lnTo>
                <a:lnTo>
                  <a:pt x="156157" y="9192"/>
                </a:lnTo>
                <a:lnTo>
                  <a:pt x="146892" y="11792"/>
                </a:lnTo>
                <a:lnTo>
                  <a:pt x="135953" y="15431"/>
                </a:lnTo>
                <a:lnTo>
                  <a:pt x="111100" y="24553"/>
                </a:lnTo>
                <a:lnTo>
                  <a:pt x="100661" y="29653"/>
                </a:lnTo>
                <a:lnTo>
                  <a:pt x="91798" y="34958"/>
                </a:lnTo>
                <a:lnTo>
                  <a:pt x="83984" y="40399"/>
                </a:lnTo>
                <a:lnTo>
                  <a:pt x="70222" y="48985"/>
                </a:lnTo>
                <a:lnTo>
                  <a:pt x="63885" y="52608"/>
                </a:lnTo>
                <a:lnTo>
                  <a:pt x="51764" y="64254"/>
                </a:lnTo>
                <a:lnTo>
                  <a:pt x="39074" y="80860"/>
                </a:lnTo>
                <a:lnTo>
                  <a:pt x="31690" y="91955"/>
                </a:lnTo>
                <a:lnTo>
                  <a:pt x="23910" y="104115"/>
                </a:lnTo>
                <a:lnTo>
                  <a:pt x="12725" y="125246"/>
                </a:lnTo>
                <a:lnTo>
                  <a:pt x="8408" y="134881"/>
                </a:lnTo>
                <a:lnTo>
                  <a:pt x="5531" y="147972"/>
                </a:lnTo>
                <a:lnTo>
                  <a:pt x="3613" y="163368"/>
                </a:lnTo>
                <a:lnTo>
                  <a:pt x="2334" y="180298"/>
                </a:lnTo>
                <a:lnTo>
                  <a:pt x="1481" y="195395"/>
                </a:lnTo>
                <a:lnTo>
                  <a:pt x="534" y="222330"/>
                </a:lnTo>
                <a:lnTo>
                  <a:pt x="0" y="258914"/>
                </a:lnTo>
                <a:lnTo>
                  <a:pt x="878" y="273523"/>
                </a:lnTo>
                <a:lnTo>
                  <a:pt x="2416" y="289930"/>
                </a:lnTo>
                <a:lnTo>
                  <a:pt x="4394" y="307536"/>
                </a:lnTo>
                <a:lnTo>
                  <a:pt x="7617" y="325941"/>
                </a:lnTo>
                <a:lnTo>
                  <a:pt x="11671" y="344878"/>
                </a:lnTo>
                <a:lnTo>
                  <a:pt x="23160" y="391319"/>
                </a:lnTo>
                <a:lnTo>
                  <a:pt x="40966" y="459584"/>
                </a:lnTo>
                <a:lnTo>
                  <a:pt x="49144" y="493981"/>
                </a:lnTo>
                <a:lnTo>
                  <a:pt x="63310" y="560140"/>
                </a:lnTo>
                <a:lnTo>
                  <a:pt x="67849" y="583878"/>
                </a:lnTo>
                <a:lnTo>
                  <a:pt x="70876" y="601608"/>
                </a:lnTo>
                <a:lnTo>
                  <a:pt x="72893" y="615334"/>
                </a:lnTo>
                <a:lnTo>
                  <a:pt x="74239" y="628294"/>
                </a:lnTo>
                <a:lnTo>
                  <a:pt x="75135" y="640745"/>
                </a:lnTo>
                <a:lnTo>
                  <a:pt x="75179" y="660928"/>
                </a:lnTo>
                <a:lnTo>
                  <a:pt x="73857" y="666310"/>
                </a:lnTo>
                <a:lnTo>
                  <a:pt x="69848" y="673243"/>
                </a:lnTo>
                <a:lnTo>
                  <a:pt x="64892" y="679499"/>
                </a:lnTo>
                <a:lnTo>
                  <a:pt x="62237" y="681549"/>
                </a:lnTo>
                <a:lnTo>
                  <a:pt x="51211" y="6856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27"/>
          <p:cNvSpPr/>
          <p:nvPr/>
        </p:nvSpPr>
        <p:spPr>
          <a:xfrm>
            <a:off x="4655267" y="5066347"/>
            <a:ext cx="602534" cy="205741"/>
          </a:xfrm>
          <a:custGeom>
            <a:avLst/>
            <a:gdLst/>
            <a:ahLst/>
            <a:cxnLst/>
            <a:rect l="0" t="0" r="0" b="0"/>
            <a:pathLst>
              <a:path w="602534" h="205741">
                <a:moveTo>
                  <a:pt x="11030" y="205740"/>
                </a:moveTo>
                <a:lnTo>
                  <a:pt x="1928" y="201190"/>
                </a:lnTo>
                <a:lnTo>
                  <a:pt x="200" y="198896"/>
                </a:lnTo>
                <a:lnTo>
                  <a:pt x="0" y="196415"/>
                </a:lnTo>
                <a:lnTo>
                  <a:pt x="819" y="193809"/>
                </a:lnTo>
                <a:lnTo>
                  <a:pt x="4269" y="188372"/>
                </a:lnTo>
                <a:lnTo>
                  <a:pt x="6523" y="185589"/>
                </a:lnTo>
                <a:lnTo>
                  <a:pt x="14107" y="179957"/>
                </a:lnTo>
                <a:lnTo>
                  <a:pt x="23828" y="174278"/>
                </a:lnTo>
                <a:lnTo>
                  <a:pt x="34498" y="168580"/>
                </a:lnTo>
                <a:lnTo>
                  <a:pt x="42867" y="164774"/>
                </a:lnTo>
                <a:lnTo>
                  <a:pt x="64868" y="155466"/>
                </a:lnTo>
                <a:lnTo>
                  <a:pt x="78354" y="149364"/>
                </a:lnTo>
                <a:lnTo>
                  <a:pt x="108579" y="134964"/>
                </a:lnTo>
                <a:lnTo>
                  <a:pt x="122736" y="129029"/>
                </a:lnTo>
                <a:lnTo>
                  <a:pt x="135983" y="124119"/>
                </a:lnTo>
                <a:lnTo>
                  <a:pt x="148624" y="119894"/>
                </a:lnTo>
                <a:lnTo>
                  <a:pt x="159910" y="115171"/>
                </a:lnTo>
                <a:lnTo>
                  <a:pt x="170290" y="110119"/>
                </a:lnTo>
                <a:lnTo>
                  <a:pt x="180068" y="104845"/>
                </a:lnTo>
                <a:lnTo>
                  <a:pt x="189445" y="100376"/>
                </a:lnTo>
                <a:lnTo>
                  <a:pt x="198553" y="96446"/>
                </a:lnTo>
                <a:lnTo>
                  <a:pt x="221056" y="87632"/>
                </a:lnTo>
                <a:lnTo>
                  <a:pt x="271803" y="68510"/>
                </a:lnTo>
                <a:lnTo>
                  <a:pt x="307054" y="55965"/>
                </a:lnTo>
                <a:lnTo>
                  <a:pt x="367054" y="35674"/>
                </a:lnTo>
                <a:lnTo>
                  <a:pt x="385540" y="31403"/>
                </a:lnTo>
                <a:lnTo>
                  <a:pt x="406436" y="27603"/>
                </a:lnTo>
                <a:lnTo>
                  <a:pt x="428939" y="24117"/>
                </a:lnTo>
                <a:lnTo>
                  <a:pt x="447751" y="21793"/>
                </a:lnTo>
                <a:lnTo>
                  <a:pt x="464102" y="20244"/>
                </a:lnTo>
                <a:lnTo>
                  <a:pt x="490525" y="18522"/>
                </a:lnTo>
                <a:lnTo>
                  <a:pt x="508619" y="17757"/>
                </a:lnTo>
                <a:lnTo>
                  <a:pt x="525550" y="14878"/>
                </a:lnTo>
                <a:lnTo>
                  <a:pt x="6025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28"/>
          <p:cNvSpPr/>
          <p:nvPr/>
        </p:nvSpPr>
        <p:spPr>
          <a:xfrm>
            <a:off x="5250219" y="4697729"/>
            <a:ext cx="230466" cy="615753"/>
          </a:xfrm>
          <a:custGeom>
            <a:avLst/>
            <a:gdLst/>
            <a:ahLst/>
            <a:cxnLst/>
            <a:rect l="0" t="0" r="0" b="0"/>
            <a:pathLst>
              <a:path w="230466" h="615753">
                <a:moveTo>
                  <a:pt x="230465" y="0"/>
                </a:moveTo>
                <a:lnTo>
                  <a:pt x="197544" y="32922"/>
                </a:lnTo>
                <a:lnTo>
                  <a:pt x="188516" y="44809"/>
                </a:lnTo>
                <a:lnTo>
                  <a:pt x="163244" y="80875"/>
                </a:lnTo>
                <a:lnTo>
                  <a:pt x="150409" y="100589"/>
                </a:lnTo>
                <a:lnTo>
                  <a:pt x="125987" y="140274"/>
                </a:lnTo>
                <a:lnTo>
                  <a:pt x="90818" y="200102"/>
                </a:lnTo>
                <a:lnTo>
                  <a:pt x="81170" y="218174"/>
                </a:lnTo>
                <a:lnTo>
                  <a:pt x="72833" y="234985"/>
                </a:lnTo>
                <a:lnTo>
                  <a:pt x="65370" y="250954"/>
                </a:lnTo>
                <a:lnTo>
                  <a:pt x="32111" y="328040"/>
                </a:lnTo>
                <a:lnTo>
                  <a:pt x="22982" y="353949"/>
                </a:lnTo>
                <a:lnTo>
                  <a:pt x="15943" y="377889"/>
                </a:lnTo>
                <a:lnTo>
                  <a:pt x="10298" y="400516"/>
                </a:lnTo>
                <a:lnTo>
                  <a:pt x="6534" y="418458"/>
                </a:lnTo>
                <a:lnTo>
                  <a:pt x="4026" y="433277"/>
                </a:lnTo>
                <a:lnTo>
                  <a:pt x="2353" y="446014"/>
                </a:lnTo>
                <a:lnTo>
                  <a:pt x="1238" y="460220"/>
                </a:lnTo>
                <a:lnTo>
                  <a:pt x="495" y="475407"/>
                </a:lnTo>
                <a:lnTo>
                  <a:pt x="0" y="491246"/>
                </a:lnTo>
                <a:lnTo>
                  <a:pt x="622" y="503710"/>
                </a:lnTo>
                <a:lnTo>
                  <a:pt x="3852" y="522639"/>
                </a:lnTo>
                <a:lnTo>
                  <a:pt x="8464" y="537402"/>
                </a:lnTo>
                <a:lnTo>
                  <a:pt x="14641" y="551266"/>
                </a:lnTo>
                <a:lnTo>
                  <a:pt x="18955" y="558963"/>
                </a:lnTo>
                <a:lnTo>
                  <a:pt x="23736" y="566952"/>
                </a:lnTo>
                <a:lnTo>
                  <a:pt x="28828" y="573231"/>
                </a:lnTo>
                <a:lnTo>
                  <a:pt x="34128" y="578369"/>
                </a:lnTo>
                <a:lnTo>
                  <a:pt x="39567" y="582747"/>
                </a:lnTo>
                <a:lnTo>
                  <a:pt x="46049" y="587570"/>
                </a:lnTo>
                <a:lnTo>
                  <a:pt x="60873" y="598010"/>
                </a:lnTo>
                <a:lnTo>
                  <a:pt x="67874" y="601556"/>
                </a:lnTo>
                <a:lnTo>
                  <a:pt x="74446" y="603920"/>
                </a:lnTo>
                <a:lnTo>
                  <a:pt x="80732" y="605496"/>
                </a:lnTo>
                <a:lnTo>
                  <a:pt x="85876" y="607499"/>
                </a:lnTo>
                <a:lnTo>
                  <a:pt x="90258" y="609787"/>
                </a:lnTo>
                <a:lnTo>
                  <a:pt x="94131" y="612265"/>
                </a:lnTo>
                <a:lnTo>
                  <a:pt x="98618" y="613917"/>
                </a:lnTo>
                <a:lnTo>
                  <a:pt x="103515" y="615018"/>
                </a:lnTo>
                <a:lnTo>
                  <a:pt x="108685" y="615752"/>
                </a:lnTo>
                <a:lnTo>
                  <a:pt x="114036" y="615289"/>
                </a:lnTo>
                <a:lnTo>
                  <a:pt x="119508" y="614028"/>
                </a:lnTo>
                <a:lnTo>
                  <a:pt x="125062" y="612235"/>
                </a:lnTo>
                <a:lnTo>
                  <a:pt x="129716" y="611039"/>
                </a:lnTo>
                <a:lnTo>
                  <a:pt x="133772" y="610242"/>
                </a:lnTo>
                <a:lnTo>
                  <a:pt x="153313" y="6086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29"/>
          <p:cNvSpPr/>
          <p:nvPr/>
        </p:nvSpPr>
        <p:spPr>
          <a:xfrm>
            <a:off x="5454967" y="4989195"/>
            <a:ext cx="222886" cy="325756"/>
          </a:xfrm>
          <a:custGeom>
            <a:avLst/>
            <a:gdLst/>
            <a:ahLst/>
            <a:cxnLst/>
            <a:rect l="0" t="0" r="0" b="0"/>
            <a:pathLst>
              <a:path w="222886" h="32575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5574" y="15181"/>
                </a:lnTo>
                <a:lnTo>
                  <a:pt x="19908" y="17740"/>
                </a:lnTo>
                <a:lnTo>
                  <a:pt x="24702" y="20399"/>
                </a:lnTo>
                <a:lnTo>
                  <a:pt x="35109" y="25894"/>
                </a:lnTo>
                <a:lnTo>
                  <a:pt x="40551" y="28693"/>
                </a:lnTo>
                <a:lnTo>
                  <a:pt x="47989" y="33416"/>
                </a:lnTo>
                <a:lnTo>
                  <a:pt x="56758" y="39422"/>
                </a:lnTo>
                <a:lnTo>
                  <a:pt x="66413" y="46284"/>
                </a:lnTo>
                <a:lnTo>
                  <a:pt x="74755" y="52763"/>
                </a:lnTo>
                <a:lnTo>
                  <a:pt x="82222" y="58988"/>
                </a:lnTo>
                <a:lnTo>
                  <a:pt x="89105" y="65043"/>
                </a:lnTo>
                <a:lnTo>
                  <a:pt x="94645" y="70984"/>
                </a:lnTo>
                <a:lnTo>
                  <a:pt x="99292" y="76850"/>
                </a:lnTo>
                <a:lnTo>
                  <a:pt x="112923" y="96748"/>
                </a:lnTo>
                <a:lnTo>
                  <a:pt x="118144" y="104503"/>
                </a:lnTo>
                <a:lnTo>
                  <a:pt x="123530" y="111579"/>
                </a:lnTo>
                <a:lnTo>
                  <a:pt x="129026" y="118201"/>
                </a:lnTo>
                <a:lnTo>
                  <a:pt x="134595" y="124521"/>
                </a:lnTo>
                <a:lnTo>
                  <a:pt x="140212" y="133496"/>
                </a:lnTo>
                <a:lnTo>
                  <a:pt x="145863" y="144242"/>
                </a:lnTo>
                <a:lnTo>
                  <a:pt x="151534" y="156169"/>
                </a:lnTo>
                <a:lnTo>
                  <a:pt x="156268" y="166978"/>
                </a:lnTo>
                <a:lnTo>
                  <a:pt x="160376" y="177041"/>
                </a:lnTo>
                <a:lnTo>
                  <a:pt x="164067" y="186608"/>
                </a:lnTo>
                <a:lnTo>
                  <a:pt x="170709" y="204856"/>
                </a:lnTo>
                <a:lnTo>
                  <a:pt x="182734" y="239855"/>
                </a:lnTo>
                <a:lnTo>
                  <a:pt x="185640" y="249438"/>
                </a:lnTo>
                <a:lnTo>
                  <a:pt x="191409" y="270246"/>
                </a:lnTo>
                <a:lnTo>
                  <a:pt x="195234" y="281129"/>
                </a:lnTo>
                <a:lnTo>
                  <a:pt x="199689" y="292195"/>
                </a:lnTo>
                <a:lnTo>
                  <a:pt x="222885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30"/>
          <p:cNvSpPr/>
          <p:nvPr/>
        </p:nvSpPr>
        <p:spPr>
          <a:xfrm>
            <a:off x="5488299" y="4937760"/>
            <a:ext cx="215272" cy="365692"/>
          </a:xfrm>
          <a:custGeom>
            <a:avLst/>
            <a:gdLst/>
            <a:ahLst/>
            <a:cxnLst/>
            <a:rect l="0" t="0" r="0" b="0"/>
            <a:pathLst>
              <a:path w="215272" h="365692">
                <a:moveTo>
                  <a:pt x="215271" y="0"/>
                </a:moveTo>
                <a:lnTo>
                  <a:pt x="201618" y="9102"/>
                </a:lnTo>
                <a:lnTo>
                  <a:pt x="196644" y="13688"/>
                </a:lnTo>
                <a:lnTo>
                  <a:pt x="192375" y="18650"/>
                </a:lnTo>
                <a:lnTo>
                  <a:pt x="188577" y="23863"/>
                </a:lnTo>
                <a:lnTo>
                  <a:pt x="185093" y="29244"/>
                </a:lnTo>
                <a:lnTo>
                  <a:pt x="174685" y="46871"/>
                </a:lnTo>
                <a:lnTo>
                  <a:pt x="165165" y="61789"/>
                </a:lnTo>
                <a:lnTo>
                  <a:pt x="160912" y="69767"/>
                </a:lnTo>
                <a:lnTo>
                  <a:pt x="157124" y="77944"/>
                </a:lnTo>
                <a:lnTo>
                  <a:pt x="153646" y="86253"/>
                </a:lnTo>
                <a:lnTo>
                  <a:pt x="146565" y="98459"/>
                </a:lnTo>
                <a:lnTo>
                  <a:pt x="137082" y="113265"/>
                </a:lnTo>
                <a:lnTo>
                  <a:pt x="125997" y="129802"/>
                </a:lnTo>
                <a:lnTo>
                  <a:pt x="116703" y="144637"/>
                </a:lnTo>
                <a:lnTo>
                  <a:pt x="108601" y="158337"/>
                </a:lnTo>
                <a:lnTo>
                  <a:pt x="72809" y="221353"/>
                </a:lnTo>
                <a:lnTo>
                  <a:pt x="65051" y="236151"/>
                </a:lnTo>
                <a:lnTo>
                  <a:pt x="58927" y="248874"/>
                </a:lnTo>
                <a:lnTo>
                  <a:pt x="53892" y="260213"/>
                </a:lnTo>
                <a:lnTo>
                  <a:pt x="48630" y="270631"/>
                </a:lnTo>
                <a:lnTo>
                  <a:pt x="43217" y="280432"/>
                </a:lnTo>
                <a:lnTo>
                  <a:pt x="37703" y="289825"/>
                </a:lnTo>
                <a:lnTo>
                  <a:pt x="31169" y="302754"/>
                </a:lnTo>
                <a:lnTo>
                  <a:pt x="16290" y="334900"/>
                </a:lnTo>
                <a:lnTo>
                  <a:pt x="10227" y="346139"/>
                </a:lnTo>
                <a:lnTo>
                  <a:pt x="5233" y="353631"/>
                </a:lnTo>
                <a:lnTo>
                  <a:pt x="950" y="358627"/>
                </a:lnTo>
                <a:lnTo>
                  <a:pt x="0" y="361957"/>
                </a:lnTo>
                <a:lnTo>
                  <a:pt x="1272" y="364177"/>
                </a:lnTo>
                <a:lnTo>
                  <a:pt x="4025" y="365657"/>
                </a:lnTo>
                <a:lnTo>
                  <a:pt x="5860" y="365691"/>
                </a:lnTo>
                <a:lnTo>
                  <a:pt x="7083" y="364762"/>
                </a:lnTo>
                <a:lnTo>
                  <a:pt x="9530" y="360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31"/>
          <p:cNvSpPr/>
          <p:nvPr/>
        </p:nvSpPr>
        <p:spPr>
          <a:xfrm>
            <a:off x="5797867" y="4792027"/>
            <a:ext cx="221039" cy="493138"/>
          </a:xfrm>
          <a:custGeom>
            <a:avLst/>
            <a:gdLst/>
            <a:ahLst/>
            <a:cxnLst/>
            <a:rect l="0" t="0" r="0" b="0"/>
            <a:pathLst>
              <a:path w="221039" h="493138">
                <a:moveTo>
                  <a:pt x="0" y="0"/>
                </a:moveTo>
                <a:lnTo>
                  <a:pt x="18203" y="4551"/>
                </a:lnTo>
                <a:lnTo>
                  <a:pt x="39841" y="9325"/>
                </a:lnTo>
                <a:lnTo>
                  <a:pt x="52278" y="11932"/>
                </a:lnTo>
                <a:lnTo>
                  <a:pt x="62474" y="14622"/>
                </a:lnTo>
                <a:lnTo>
                  <a:pt x="71177" y="17368"/>
                </a:lnTo>
                <a:lnTo>
                  <a:pt x="78884" y="20151"/>
                </a:lnTo>
                <a:lnTo>
                  <a:pt x="85927" y="22959"/>
                </a:lnTo>
                <a:lnTo>
                  <a:pt x="92527" y="25783"/>
                </a:lnTo>
                <a:lnTo>
                  <a:pt x="98832" y="28619"/>
                </a:lnTo>
                <a:lnTo>
                  <a:pt x="103988" y="31462"/>
                </a:lnTo>
                <a:lnTo>
                  <a:pt x="108378" y="34310"/>
                </a:lnTo>
                <a:lnTo>
                  <a:pt x="135920" y="54825"/>
                </a:lnTo>
                <a:lnTo>
                  <a:pt x="143953" y="61316"/>
                </a:lnTo>
                <a:lnTo>
                  <a:pt x="151214" y="67547"/>
                </a:lnTo>
                <a:lnTo>
                  <a:pt x="157959" y="73607"/>
                </a:lnTo>
                <a:lnTo>
                  <a:pt x="170534" y="85419"/>
                </a:lnTo>
                <a:lnTo>
                  <a:pt x="176555" y="91236"/>
                </a:lnTo>
                <a:lnTo>
                  <a:pt x="182473" y="99877"/>
                </a:lnTo>
                <a:lnTo>
                  <a:pt x="188324" y="110399"/>
                </a:lnTo>
                <a:lnTo>
                  <a:pt x="194129" y="122177"/>
                </a:lnTo>
                <a:lnTo>
                  <a:pt x="198952" y="132886"/>
                </a:lnTo>
                <a:lnTo>
                  <a:pt x="203120" y="142884"/>
                </a:lnTo>
                <a:lnTo>
                  <a:pt x="206851" y="152406"/>
                </a:lnTo>
                <a:lnTo>
                  <a:pt x="213536" y="170606"/>
                </a:lnTo>
                <a:lnTo>
                  <a:pt x="216652" y="179460"/>
                </a:lnTo>
                <a:lnTo>
                  <a:pt x="218730" y="189172"/>
                </a:lnTo>
                <a:lnTo>
                  <a:pt x="220115" y="199458"/>
                </a:lnTo>
                <a:lnTo>
                  <a:pt x="221038" y="210124"/>
                </a:lnTo>
                <a:lnTo>
                  <a:pt x="220702" y="223903"/>
                </a:lnTo>
                <a:lnTo>
                  <a:pt x="219525" y="239756"/>
                </a:lnTo>
                <a:lnTo>
                  <a:pt x="217787" y="256993"/>
                </a:lnTo>
                <a:lnTo>
                  <a:pt x="215677" y="272293"/>
                </a:lnTo>
                <a:lnTo>
                  <a:pt x="213317" y="286304"/>
                </a:lnTo>
                <a:lnTo>
                  <a:pt x="210791" y="299454"/>
                </a:lnTo>
                <a:lnTo>
                  <a:pt x="208155" y="311079"/>
                </a:lnTo>
                <a:lnTo>
                  <a:pt x="205445" y="321686"/>
                </a:lnTo>
                <a:lnTo>
                  <a:pt x="199894" y="342044"/>
                </a:lnTo>
                <a:lnTo>
                  <a:pt x="194252" y="363792"/>
                </a:lnTo>
                <a:lnTo>
                  <a:pt x="191413" y="373973"/>
                </a:lnTo>
                <a:lnTo>
                  <a:pt x="185720" y="392906"/>
                </a:lnTo>
                <a:lnTo>
                  <a:pt x="180963" y="403859"/>
                </a:lnTo>
                <a:lnTo>
                  <a:pt x="174935" y="415925"/>
                </a:lnTo>
                <a:lnTo>
                  <a:pt x="168058" y="428731"/>
                </a:lnTo>
                <a:lnTo>
                  <a:pt x="162521" y="438220"/>
                </a:lnTo>
                <a:lnTo>
                  <a:pt x="157877" y="445500"/>
                </a:lnTo>
                <a:lnTo>
                  <a:pt x="153829" y="451305"/>
                </a:lnTo>
                <a:lnTo>
                  <a:pt x="150178" y="457080"/>
                </a:lnTo>
                <a:lnTo>
                  <a:pt x="143581" y="468577"/>
                </a:lnTo>
                <a:lnTo>
                  <a:pt x="137474" y="477496"/>
                </a:lnTo>
                <a:lnTo>
                  <a:pt x="134511" y="481208"/>
                </a:lnTo>
                <a:lnTo>
                  <a:pt x="131585" y="483683"/>
                </a:lnTo>
                <a:lnTo>
                  <a:pt x="128680" y="485333"/>
                </a:lnTo>
                <a:lnTo>
                  <a:pt x="125792" y="486433"/>
                </a:lnTo>
                <a:lnTo>
                  <a:pt x="120043" y="490195"/>
                </a:lnTo>
                <a:lnTo>
                  <a:pt x="117176" y="492532"/>
                </a:lnTo>
                <a:lnTo>
                  <a:pt x="115265" y="493137"/>
                </a:lnTo>
                <a:lnTo>
                  <a:pt x="113991" y="492588"/>
                </a:lnTo>
                <a:lnTo>
                  <a:pt x="111442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32"/>
          <p:cNvSpPr/>
          <p:nvPr/>
        </p:nvSpPr>
        <p:spPr>
          <a:xfrm>
            <a:off x="6157912" y="4873145"/>
            <a:ext cx="291466" cy="38898"/>
          </a:xfrm>
          <a:custGeom>
            <a:avLst/>
            <a:gdLst/>
            <a:ahLst/>
            <a:cxnLst/>
            <a:rect l="0" t="0" r="0" b="0"/>
            <a:pathLst>
              <a:path w="291466" h="38898">
                <a:moveTo>
                  <a:pt x="0" y="38897"/>
                </a:moveTo>
                <a:lnTo>
                  <a:pt x="18204" y="34346"/>
                </a:lnTo>
                <a:lnTo>
                  <a:pt x="26423" y="32053"/>
                </a:lnTo>
                <a:lnTo>
                  <a:pt x="43176" y="26965"/>
                </a:lnTo>
                <a:lnTo>
                  <a:pt x="58312" y="24275"/>
                </a:lnTo>
                <a:lnTo>
                  <a:pt x="77927" y="21529"/>
                </a:lnTo>
                <a:lnTo>
                  <a:pt x="184887" y="8388"/>
                </a:lnTo>
                <a:lnTo>
                  <a:pt x="205362" y="6287"/>
                </a:lnTo>
                <a:lnTo>
                  <a:pt x="214061" y="4775"/>
                </a:lnTo>
                <a:lnTo>
                  <a:pt x="222717" y="2814"/>
                </a:lnTo>
                <a:lnTo>
                  <a:pt x="231346" y="554"/>
                </a:lnTo>
                <a:lnTo>
                  <a:pt x="239955" y="0"/>
                </a:lnTo>
                <a:lnTo>
                  <a:pt x="248553" y="583"/>
                </a:lnTo>
                <a:lnTo>
                  <a:pt x="257142" y="1924"/>
                </a:lnTo>
                <a:lnTo>
                  <a:pt x="264773" y="2819"/>
                </a:lnTo>
                <a:lnTo>
                  <a:pt x="271766" y="3415"/>
                </a:lnTo>
                <a:lnTo>
                  <a:pt x="291465" y="46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33"/>
          <p:cNvSpPr/>
          <p:nvPr/>
        </p:nvSpPr>
        <p:spPr>
          <a:xfrm>
            <a:off x="6156309" y="4980622"/>
            <a:ext cx="370222" cy="50978"/>
          </a:xfrm>
          <a:custGeom>
            <a:avLst/>
            <a:gdLst/>
            <a:ahLst/>
            <a:cxnLst/>
            <a:rect l="0" t="0" r="0" b="0"/>
            <a:pathLst>
              <a:path w="370222" h="50978">
                <a:moveTo>
                  <a:pt x="27320" y="34290"/>
                </a:moveTo>
                <a:lnTo>
                  <a:pt x="13668" y="38841"/>
                </a:lnTo>
                <a:lnTo>
                  <a:pt x="8694" y="41134"/>
                </a:lnTo>
                <a:lnTo>
                  <a:pt x="4425" y="43615"/>
                </a:lnTo>
                <a:lnTo>
                  <a:pt x="627" y="46222"/>
                </a:lnTo>
                <a:lnTo>
                  <a:pt x="0" y="47960"/>
                </a:lnTo>
                <a:lnTo>
                  <a:pt x="1487" y="49118"/>
                </a:lnTo>
                <a:lnTo>
                  <a:pt x="7266" y="50405"/>
                </a:lnTo>
                <a:lnTo>
                  <a:pt x="13010" y="50977"/>
                </a:lnTo>
                <a:lnTo>
                  <a:pt x="18733" y="50178"/>
                </a:lnTo>
                <a:lnTo>
                  <a:pt x="26358" y="48692"/>
                </a:lnTo>
                <a:lnTo>
                  <a:pt x="35251" y="46749"/>
                </a:lnTo>
                <a:lnTo>
                  <a:pt x="84175" y="34912"/>
                </a:lnTo>
                <a:lnTo>
                  <a:pt x="99513" y="30895"/>
                </a:lnTo>
                <a:lnTo>
                  <a:pt x="124176" y="23891"/>
                </a:lnTo>
                <a:lnTo>
                  <a:pt x="140468" y="20690"/>
                </a:lnTo>
                <a:lnTo>
                  <a:pt x="159902" y="17603"/>
                </a:lnTo>
                <a:lnTo>
                  <a:pt x="181432" y="14593"/>
                </a:lnTo>
                <a:lnTo>
                  <a:pt x="201499" y="12586"/>
                </a:lnTo>
                <a:lnTo>
                  <a:pt x="220592" y="11248"/>
                </a:lnTo>
                <a:lnTo>
                  <a:pt x="254189" y="9762"/>
                </a:lnTo>
                <a:lnTo>
                  <a:pt x="278646" y="9101"/>
                </a:lnTo>
                <a:lnTo>
                  <a:pt x="291073" y="7973"/>
                </a:lnTo>
                <a:lnTo>
                  <a:pt x="304121" y="6268"/>
                </a:lnTo>
                <a:lnTo>
                  <a:pt x="317581" y="4179"/>
                </a:lnTo>
                <a:lnTo>
                  <a:pt x="329413" y="2786"/>
                </a:lnTo>
                <a:lnTo>
                  <a:pt x="340158" y="1857"/>
                </a:lnTo>
                <a:lnTo>
                  <a:pt x="3702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34"/>
          <p:cNvSpPr/>
          <p:nvPr/>
        </p:nvSpPr>
        <p:spPr>
          <a:xfrm>
            <a:off x="6620827" y="4681931"/>
            <a:ext cx="315446" cy="563085"/>
          </a:xfrm>
          <a:custGeom>
            <a:avLst/>
            <a:gdLst/>
            <a:ahLst/>
            <a:cxnLst/>
            <a:rect l="0" t="0" r="0" b="0"/>
            <a:pathLst>
              <a:path w="315446" h="563085">
                <a:moveTo>
                  <a:pt x="0" y="75806"/>
                </a:moveTo>
                <a:lnTo>
                  <a:pt x="4551" y="66705"/>
                </a:lnTo>
                <a:lnTo>
                  <a:pt x="9702" y="61166"/>
                </a:lnTo>
                <a:lnTo>
                  <a:pt x="16945" y="54616"/>
                </a:lnTo>
                <a:lnTo>
                  <a:pt x="25584" y="47392"/>
                </a:lnTo>
                <a:lnTo>
                  <a:pt x="33249" y="41623"/>
                </a:lnTo>
                <a:lnTo>
                  <a:pt x="40263" y="36825"/>
                </a:lnTo>
                <a:lnTo>
                  <a:pt x="46845" y="32674"/>
                </a:lnTo>
                <a:lnTo>
                  <a:pt x="54090" y="28954"/>
                </a:lnTo>
                <a:lnTo>
                  <a:pt x="61778" y="25521"/>
                </a:lnTo>
                <a:lnTo>
                  <a:pt x="69760" y="22280"/>
                </a:lnTo>
                <a:lnTo>
                  <a:pt x="76987" y="19167"/>
                </a:lnTo>
                <a:lnTo>
                  <a:pt x="90096" y="13168"/>
                </a:lnTo>
                <a:lnTo>
                  <a:pt x="97212" y="11187"/>
                </a:lnTo>
                <a:lnTo>
                  <a:pt x="104812" y="9867"/>
                </a:lnTo>
                <a:lnTo>
                  <a:pt x="112737" y="8987"/>
                </a:lnTo>
                <a:lnTo>
                  <a:pt x="119926" y="7447"/>
                </a:lnTo>
                <a:lnTo>
                  <a:pt x="126623" y="5468"/>
                </a:lnTo>
                <a:lnTo>
                  <a:pt x="132993" y="3197"/>
                </a:lnTo>
                <a:lnTo>
                  <a:pt x="139144" y="1683"/>
                </a:lnTo>
                <a:lnTo>
                  <a:pt x="145151" y="673"/>
                </a:lnTo>
                <a:lnTo>
                  <a:pt x="151059" y="0"/>
                </a:lnTo>
                <a:lnTo>
                  <a:pt x="156904" y="504"/>
                </a:lnTo>
                <a:lnTo>
                  <a:pt x="162706" y="1792"/>
                </a:lnTo>
                <a:lnTo>
                  <a:pt x="168477" y="3603"/>
                </a:lnTo>
                <a:lnTo>
                  <a:pt x="174231" y="5764"/>
                </a:lnTo>
                <a:lnTo>
                  <a:pt x="179972" y="8156"/>
                </a:lnTo>
                <a:lnTo>
                  <a:pt x="185704" y="10703"/>
                </a:lnTo>
                <a:lnTo>
                  <a:pt x="194612" y="16074"/>
                </a:lnTo>
                <a:lnTo>
                  <a:pt x="198321" y="18840"/>
                </a:lnTo>
                <a:lnTo>
                  <a:pt x="204983" y="26993"/>
                </a:lnTo>
                <a:lnTo>
                  <a:pt x="208093" y="31834"/>
                </a:lnTo>
                <a:lnTo>
                  <a:pt x="211548" y="42293"/>
                </a:lnTo>
                <a:lnTo>
                  <a:pt x="212469" y="47749"/>
                </a:lnTo>
                <a:lnTo>
                  <a:pt x="210953" y="61431"/>
                </a:lnTo>
                <a:lnTo>
                  <a:pt x="207105" y="77037"/>
                </a:lnTo>
                <a:lnTo>
                  <a:pt x="202220" y="93498"/>
                </a:lnTo>
                <a:lnTo>
                  <a:pt x="194332" y="110340"/>
                </a:lnTo>
                <a:lnTo>
                  <a:pt x="189563" y="118831"/>
                </a:lnTo>
                <a:lnTo>
                  <a:pt x="182573" y="130207"/>
                </a:lnTo>
                <a:lnTo>
                  <a:pt x="164646" y="158087"/>
                </a:lnTo>
                <a:lnTo>
                  <a:pt x="152626" y="174475"/>
                </a:lnTo>
                <a:lnTo>
                  <a:pt x="138899" y="192068"/>
                </a:lnTo>
                <a:lnTo>
                  <a:pt x="124032" y="210464"/>
                </a:lnTo>
                <a:lnTo>
                  <a:pt x="114120" y="224633"/>
                </a:lnTo>
                <a:lnTo>
                  <a:pt x="107512" y="235984"/>
                </a:lnTo>
                <a:lnTo>
                  <a:pt x="99218" y="252724"/>
                </a:lnTo>
                <a:lnTo>
                  <a:pt x="91099" y="265598"/>
                </a:lnTo>
                <a:lnTo>
                  <a:pt x="91212" y="266152"/>
                </a:lnTo>
                <a:lnTo>
                  <a:pt x="92241" y="265568"/>
                </a:lnTo>
                <a:lnTo>
                  <a:pt x="95924" y="264920"/>
                </a:lnTo>
                <a:lnTo>
                  <a:pt x="98239" y="264747"/>
                </a:lnTo>
                <a:lnTo>
                  <a:pt x="105891" y="259475"/>
                </a:lnTo>
                <a:lnTo>
                  <a:pt x="115643" y="251734"/>
                </a:lnTo>
                <a:lnTo>
                  <a:pt x="120911" y="248337"/>
                </a:lnTo>
                <a:lnTo>
                  <a:pt x="126327" y="245119"/>
                </a:lnTo>
                <a:lnTo>
                  <a:pt x="131843" y="242021"/>
                </a:lnTo>
                <a:lnTo>
                  <a:pt x="143052" y="236039"/>
                </a:lnTo>
                <a:lnTo>
                  <a:pt x="149660" y="233111"/>
                </a:lnTo>
                <a:lnTo>
                  <a:pt x="156924" y="230206"/>
                </a:lnTo>
                <a:lnTo>
                  <a:pt x="164623" y="227317"/>
                </a:lnTo>
                <a:lnTo>
                  <a:pt x="171662" y="224438"/>
                </a:lnTo>
                <a:lnTo>
                  <a:pt x="178258" y="221567"/>
                </a:lnTo>
                <a:lnTo>
                  <a:pt x="184562" y="218700"/>
                </a:lnTo>
                <a:lnTo>
                  <a:pt x="191621" y="215837"/>
                </a:lnTo>
                <a:lnTo>
                  <a:pt x="199185" y="212974"/>
                </a:lnTo>
                <a:lnTo>
                  <a:pt x="207085" y="210114"/>
                </a:lnTo>
                <a:lnTo>
                  <a:pt x="214257" y="208207"/>
                </a:lnTo>
                <a:lnTo>
                  <a:pt x="220942" y="206936"/>
                </a:lnTo>
                <a:lnTo>
                  <a:pt x="227305" y="206089"/>
                </a:lnTo>
                <a:lnTo>
                  <a:pt x="233452" y="205524"/>
                </a:lnTo>
                <a:lnTo>
                  <a:pt x="239455" y="205147"/>
                </a:lnTo>
                <a:lnTo>
                  <a:pt x="245362" y="204896"/>
                </a:lnTo>
                <a:lnTo>
                  <a:pt x="251204" y="205681"/>
                </a:lnTo>
                <a:lnTo>
                  <a:pt x="257005" y="207157"/>
                </a:lnTo>
                <a:lnTo>
                  <a:pt x="262776" y="209093"/>
                </a:lnTo>
                <a:lnTo>
                  <a:pt x="268530" y="211337"/>
                </a:lnTo>
                <a:lnTo>
                  <a:pt x="274269" y="213785"/>
                </a:lnTo>
                <a:lnTo>
                  <a:pt x="280002" y="216369"/>
                </a:lnTo>
                <a:lnTo>
                  <a:pt x="288910" y="221781"/>
                </a:lnTo>
                <a:lnTo>
                  <a:pt x="292620" y="224558"/>
                </a:lnTo>
                <a:lnTo>
                  <a:pt x="299280" y="232723"/>
                </a:lnTo>
                <a:lnTo>
                  <a:pt x="308385" y="248030"/>
                </a:lnTo>
                <a:lnTo>
                  <a:pt x="311318" y="253487"/>
                </a:lnTo>
                <a:lnTo>
                  <a:pt x="314576" y="267171"/>
                </a:lnTo>
                <a:lnTo>
                  <a:pt x="315445" y="274819"/>
                </a:lnTo>
                <a:lnTo>
                  <a:pt x="313870" y="290939"/>
                </a:lnTo>
                <a:lnTo>
                  <a:pt x="309995" y="307628"/>
                </a:lnTo>
                <a:lnTo>
                  <a:pt x="299747" y="344166"/>
                </a:lnTo>
                <a:lnTo>
                  <a:pt x="296986" y="354725"/>
                </a:lnTo>
                <a:lnTo>
                  <a:pt x="293241" y="365574"/>
                </a:lnTo>
                <a:lnTo>
                  <a:pt x="288839" y="376617"/>
                </a:lnTo>
                <a:lnTo>
                  <a:pt x="284000" y="387789"/>
                </a:lnTo>
                <a:lnTo>
                  <a:pt x="278868" y="398095"/>
                </a:lnTo>
                <a:lnTo>
                  <a:pt x="273542" y="407823"/>
                </a:lnTo>
                <a:lnTo>
                  <a:pt x="268087" y="417166"/>
                </a:lnTo>
                <a:lnTo>
                  <a:pt x="259687" y="429109"/>
                </a:lnTo>
                <a:lnTo>
                  <a:pt x="249324" y="442786"/>
                </a:lnTo>
                <a:lnTo>
                  <a:pt x="237654" y="457620"/>
                </a:lnTo>
                <a:lnTo>
                  <a:pt x="227968" y="469413"/>
                </a:lnTo>
                <a:lnTo>
                  <a:pt x="219606" y="479181"/>
                </a:lnTo>
                <a:lnTo>
                  <a:pt x="212127" y="487598"/>
                </a:lnTo>
                <a:lnTo>
                  <a:pt x="198736" y="502030"/>
                </a:lnTo>
                <a:lnTo>
                  <a:pt x="180488" y="520864"/>
                </a:lnTo>
                <a:lnTo>
                  <a:pt x="174617" y="526817"/>
                </a:lnTo>
                <a:lnTo>
                  <a:pt x="168799" y="531737"/>
                </a:lnTo>
                <a:lnTo>
                  <a:pt x="163016" y="535971"/>
                </a:lnTo>
                <a:lnTo>
                  <a:pt x="157254" y="539744"/>
                </a:lnTo>
                <a:lnTo>
                  <a:pt x="151509" y="543214"/>
                </a:lnTo>
                <a:lnTo>
                  <a:pt x="145773" y="546478"/>
                </a:lnTo>
                <a:lnTo>
                  <a:pt x="140045" y="549608"/>
                </a:lnTo>
                <a:lnTo>
                  <a:pt x="131139" y="553085"/>
                </a:lnTo>
                <a:lnTo>
                  <a:pt x="123055" y="555583"/>
                </a:lnTo>
                <a:lnTo>
                  <a:pt x="118232" y="557582"/>
                </a:lnTo>
                <a:lnTo>
                  <a:pt x="108745" y="561391"/>
                </a:lnTo>
                <a:lnTo>
                  <a:pt x="101354" y="563084"/>
                </a:lnTo>
                <a:lnTo>
                  <a:pt x="99002" y="562583"/>
                </a:lnTo>
                <a:lnTo>
                  <a:pt x="97434" y="561297"/>
                </a:lnTo>
                <a:lnTo>
                  <a:pt x="94739" y="557327"/>
                </a:lnTo>
                <a:lnTo>
                  <a:pt x="92687" y="554935"/>
                </a:lnTo>
                <a:lnTo>
                  <a:pt x="77153" y="5472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35"/>
          <p:cNvSpPr/>
          <p:nvPr/>
        </p:nvSpPr>
        <p:spPr>
          <a:xfrm>
            <a:off x="7066597" y="4792027"/>
            <a:ext cx="291466" cy="377191"/>
          </a:xfrm>
          <a:custGeom>
            <a:avLst/>
            <a:gdLst/>
            <a:ahLst/>
            <a:cxnLst/>
            <a:rect l="0" t="0" r="0" b="0"/>
            <a:pathLst>
              <a:path w="291466" h="377191">
                <a:moveTo>
                  <a:pt x="0" y="0"/>
                </a:moveTo>
                <a:lnTo>
                  <a:pt x="9102" y="9102"/>
                </a:lnTo>
                <a:lnTo>
                  <a:pt x="16110" y="18651"/>
                </a:lnTo>
                <a:lnTo>
                  <a:pt x="24305" y="30197"/>
                </a:lnTo>
                <a:lnTo>
                  <a:pt x="30491" y="37276"/>
                </a:lnTo>
                <a:lnTo>
                  <a:pt x="37472" y="44854"/>
                </a:lnTo>
                <a:lnTo>
                  <a:pt x="50699" y="62287"/>
                </a:lnTo>
                <a:lnTo>
                  <a:pt x="103604" y="136460"/>
                </a:lnTo>
                <a:lnTo>
                  <a:pt x="136214" y="183625"/>
                </a:lnTo>
                <a:lnTo>
                  <a:pt x="158012" y="215914"/>
                </a:lnTo>
                <a:lnTo>
                  <a:pt x="177860" y="246775"/>
                </a:lnTo>
                <a:lnTo>
                  <a:pt x="187154" y="261671"/>
                </a:lnTo>
                <a:lnTo>
                  <a:pt x="197159" y="275412"/>
                </a:lnTo>
                <a:lnTo>
                  <a:pt x="207639" y="288383"/>
                </a:lnTo>
                <a:lnTo>
                  <a:pt x="218437" y="300841"/>
                </a:lnTo>
                <a:lnTo>
                  <a:pt x="226587" y="311051"/>
                </a:lnTo>
                <a:lnTo>
                  <a:pt x="232972" y="319762"/>
                </a:lnTo>
                <a:lnTo>
                  <a:pt x="238182" y="327475"/>
                </a:lnTo>
                <a:lnTo>
                  <a:pt x="242608" y="334522"/>
                </a:lnTo>
                <a:lnTo>
                  <a:pt x="246512" y="341124"/>
                </a:lnTo>
                <a:lnTo>
                  <a:pt x="250066" y="347431"/>
                </a:lnTo>
                <a:lnTo>
                  <a:pt x="254341" y="353541"/>
                </a:lnTo>
                <a:lnTo>
                  <a:pt x="259096" y="359519"/>
                </a:lnTo>
                <a:lnTo>
                  <a:pt x="264171" y="365410"/>
                </a:lnTo>
                <a:lnTo>
                  <a:pt x="272349" y="371954"/>
                </a:lnTo>
                <a:lnTo>
                  <a:pt x="279160" y="374863"/>
                </a:lnTo>
                <a:lnTo>
                  <a:pt x="282309" y="375639"/>
                </a:lnTo>
                <a:lnTo>
                  <a:pt x="291465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36"/>
          <p:cNvSpPr/>
          <p:nvPr/>
        </p:nvSpPr>
        <p:spPr>
          <a:xfrm>
            <a:off x="7015162" y="4732020"/>
            <a:ext cx="377191" cy="480060"/>
          </a:xfrm>
          <a:custGeom>
            <a:avLst/>
            <a:gdLst/>
            <a:ahLst/>
            <a:cxnLst/>
            <a:rect l="0" t="0" r="0" b="0"/>
            <a:pathLst>
              <a:path w="377191" h="480060">
                <a:moveTo>
                  <a:pt x="377190" y="0"/>
                </a:moveTo>
                <a:lnTo>
                  <a:pt x="358987" y="9102"/>
                </a:lnTo>
                <a:lnTo>
                  <a:pt x="347510" y="18650"/>
                </a:lnTo>
                <a:lnTo>
                  <a:pt x="338282" y="29244"/>
                </a:lnTo>
                <a:lnTo>
                  <a:pt x="327830" y="40302"/>
                </a:lnTo>
                <a:lnTo>
                  <a:pt x="317613" y="52585"/>
                </a:lnTo>
                <a:lnTo>
                  <a:pt x="288482" y="89094"/>
                </a:lnTo>
                <a:lnTo>
                  <a:pt x="239147" y="153292"/>
                </a:lnTo>
                <a:lnTo>
                  <a:pt x="225154" y="172680"/>
                </a:lnTo>
                <a:lnTo>
                  <a:pt x="212968" y="190367"/>
                </a:lnTo>
                <a:lnTo>
                  <a:pt x="141022" y="298482"/>
                </a:lnTo>
                <a:lnTo>
                  <a:pt x="120685" y="326623"/>
                </a:lnTo>
                <a:lnTo>
                  <a:pt x="102364" y="350146"/>
                </a:lnTo>
                <a:lnTo>
                  <a:pt x="85388" y="370591"/>
                </a:lnTo>
                <a:lnTo>
                  <a:pt x="69308" y="390888"/>
                </a:lnTo>
                <a:lnTo>
                  <a:pt x="19441" y="456131"/>
                </a:lnTo>
                <a:lnTo>
                  <a:pt x="0" y="4800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37"/>
          <p:cNvSpPr/>
          <p:nvPr/>
        </p:nvSpPr>
        <p:spPr>
          <a:xfrm>
            <a:off x="7375207" y="4843920"/>
            <a:ext cx="360046" cy="25260"/>
          </a:xfrm>
          <a:custGeom>
            <a:avLst/>
            <a:gdLst/>
            <a:ahLst/>
            <a:cxnLst/>
            <a:rect l="0" t="0" r="0" b="0"/>
            <a:pathLst>
              <a:path w="360046" h="25260">
                <a:moveTo>
                  <a:pt x="0" y="16687"/>
                </a:moveTo>
                <a:lnTo>
                  <a:pt x="77886" y="16687"/>
                </a:lnTo>
                <a:lnTo>
                  <a:pt x="85261" y="15735"/>
                </a:lnTo>
                <a:lnTo>
                  <a:pt x="92084" y="14147"/>
                </a:lnTo>
                <a:lnTo>
                  <a:pt x="98536" y="12137"/>
                </a:lnTo>
                <a:lnTo>
                  <a:pt x="111411" y="9843"/>
                </a:lnTo>
                <a:lnTo>
                  <a:pt x="148576" y="4756"/>
                </a:lnTo>
                <a:lnTo>
                  <a:pt x="169536" y="3018"/>
                </a:lnTo>
                <a:lnTo>
                  <a:pt x="191129" y="1859"/>
                </a:lnTo>
                <a:lnTo>
                  <a:pt x="247766" y="228"/>
                </a:lnTo>
                <a:lnTo>
                  <a:pt x="262333" y="0"/>
                </a:lnTo>
                <a:lnTo>
                  <a:pt x="273949" y="800"/>
                </a:lnTo>
                <a:lnTo>
                  <a:pt x="283597" y="2285"/>
                </a:lnTo>
                <a:lnTo>
                  <a:pt x="291935" y="4229"/>
                </a:lnTo>
                <a:lnTo>
                  <a:pt x="299398" y="5524"/>
                </a:lnTo>
                <a:lnTo>
                  <a:pt x="306279" y="6387"/>
                </a:lnTo>
                <a:lnTo>
                  <a:pt x="312771" y="6964"/>
                </a:lnTo>
                <a:lnTo>
                  <a:pt x="319004" y="8300"/>
                </a:lnTo>
                <a:lnTo>
                  <a:pt x="325064" y="10143"/>
                </a:lnTo>
                <a:lnTo>
                  <a:pt x="360045" y="252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38"/>
          <p:cNvSpPr/>
          <p:nvPr/>
        </p:nvSpPr>
        <p:spPr>
          <a:xfrm>
            <a:off x="7538439" y="4723447"/>
            <a:ext cx="33937" cy="405404"/>
          </a:xfrm>
          <a:custGeom>
            <a:avLst/>
            <a:gdLst/>
            <a:ahLst/>
            <a:cxnLst/>
            <a:rect l="0" t="0" r="0" b="0"/>
            <a:pathLst>
              <a:path w="33937" h="405404">
                <a:moveTo>
                  <a:pt x="8218" y="0"/>
                </a:moveTo>
                <a:lnTo>
                  <a:pt x="8218" y="13653"/>
                </a:lnTo>
                <a:lnTo>
                  <a:pt x="7266" y="21484"/>
                </a:lnTo>
                <a:lnTo>
                  <a:pt x="5678" y="30515"/>
                </a:lnTo>
                <a:lnTo>
                  <a:pt x="3667" y="40346"/>
                </a:lnTo>
                <a:lnTo>
                  <a:pt x="2327" y="49758"/>
                </a:lnTo>
                <a:lnTo>
                  <a:pt x="1433" y="58889"/>
                </a:lnTo>
                <a:lnTo>
                  <a:pt x="838" y="67834"/>
                </a:lnTo>
                <a:lnTo>
                  <a:pt x="176" y="82854"/>
                </a:lnTo>
                <a:lnTo>
                  <a:pt x="0" y="89526"/>
                </a:lnTo>
                <a:lnTo>
                  <a:pt x="834" y="96832"/>
                </a:lnTo>
                <a:lnTo>
                  <a:pt x="2343" y="104560"/>
                </a:lnTo>
                <a:lnTo>
                  <a:pt x="4301" y="112569"/>
                </a:lnTo>
                <a:lnTo>
                  <a:pt x="5607" y="120766"/>
                </a:lnTo>
                <a:lnTo>
                  <a:pt x="6477" y="129088"/>
                </a:lnTo>
                <a:lnTo>
                  <a:pt x="7058" y="137494"/>
                </a:lnTo>
                <a:lnTo>
                  <a:pt x="7445" y="146908"/>
                </a:lnTo>
                <a:lnTo>
                  <a:pt x="7875" y="167528"/>
                </a:lnTo>
                <a:lnTo>
                  <a:pt x="13145" y="227491"/>
                </a:lnTo>
                <a:lnTo>
                  <a:pt x="19933" y="298275"/>
                </a:lnTo>
                <a:lnTo>
                  <a:pt x="22949" y="336085"/>
                </a:lnTo>
                <a:lnTo>
                  <a:pt x="24290" y="359238"/>
                </a:lnTo>
                <a:lnTo>
                  <a:pt x="24648" y="368080"/>
                </a:lnTo>
                <a:lnTo>
                  <a:pt x="25839" y="375879"/>
                </a:lnTo>
                <a:lnTo>
                  <a:pt x="27586" y="382984"/>
                </a:lnTo>
                <a:lnTo>
                  <a:pt x="29702" y="389625"/>
                </a:lnTo>
                <a:lnTo>
                  <a:pt x="31113" y="395005"/>
                </a:lnTo>
                <a:lnTo>
                  <a:pt x="32054" y="399544"/>
                </a:lnTo>
                <a:lnTo>
                  <a:pt x="33099" y="405223"/>
                </a:lnTo>
                <a:lnTo>
                  <a:pt x="33378" y="405403"/>
                </a:lnTo>
                <a:lnTo>
                  <a:pt x="33936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39"/>
          <p:cNvSpPr/>
          <p:nvPr/>
        </p:nvSpPr>
        <p:spPr>
          <a:xfrm>
            <a:off x="7675244" y="4569173"/>
            <a:ext cx="239835" cy="411405"/>
          </a:xfrm>
          <a:custGeom>
            <a:avLst/>
            <a:gdLst/>
            <a:ahLst/>
            <a:cxnLst/>
            <a:rect l="0" t="0" r="0" b="0"/>
            <a:pathLst>
              <a:path w="239835" h="411405">
                <a:moveTo>
                  <a:pt x="85725" y="8542"/>
                </a:moveTo>
                <a:lnTo>
                  <a:pt x="99378" y="3991"/>
                </a:lnTo>
                <a:lnTo>
                  <a:pt x="105305" y="2650"/>
                </a:lnTo>
                <a:lnTo>
                  <a:pt x="111161" y="1756"/>
                </a:lnTo>
                <a:lnTo>
                  <a:pt x="116971" y="1160"/>
                </a:lnTo>
                <a:lnTo>
                  <a:pt x="124653" y="763"/>
                </a:lnTo>
                <a:lnTo>
                  <a:pt x="143350" y="322"/>
                </a:lnTo>
                <a:lnTo>
                  <a:pt x="195239" y="0"/>
                </a:lnTo>
                <a:lnTo>
                  <a:pt x="199692" y="942"/>
                </a:lnTo>
                <a:lnTo>
                  <a:pt x="207179" y="4529"/>
                </a:lnTo>
                <a:lnTo>
                  <a:pt x="213683" y="9298"/>
                </a:lnTo>
                <a:lnTo>
                  <a:pt x="216751" y="11904"/>
                </a:lnTo>
                <a:lnTo>
                  <a:pt x="218795" y="14593"/>
                </a:lnTo>
                <a:lnTo>
                  <a:pt x="221068" y="20121"/>
                </a:lnTo>
                <a:lnTo>
                  <a:pt x="222077" y="28293"/>
                </a:lnTo>
                <a:lnTo>
                  <a:pt x="222348" y="33139"/>
                </a:lnTo>
                <a:lnTo>
                  <a:pt x="220106" y="43604"/>
                </a:lnTo>
                <a:lnTo>
                  <a:pt x="215935" y="54605"/>
                </a:lnTo>
                <a:lnTo>
                  <a:pt x="210907" y="65844"/>
                </a:lnTo>
                <a:lnTo>
                  <a:pt x="207280" y="72461"/>
                </a:lnTo>
                <a:lnTo>
                  <a:pt x="202957" y="79729"/>
                </a:lnTo>
                <a:lnTo>
                  <a:pt x="198169" y="87433"/>
                </a:lnTo>
                <a:lnTo>
                  <a:pt x="192121" y="95425"/>
                </a:lnTo>
                <a:lnTo>
                  <a:pt x="185231" y="103612"/>
                </a:lnTo>
                <a:lnTo>
                  <a:pt x="177780" y="111926"/>
                </a:lnTo>
                <a:lnTo>
                  <a:pt x="151721" y="138946"/>
                </a:lnTo>
                <a:lnTo>
                  <a:pt x="135438" y="155485"/>
                </a:lnTo>
                <a:lnTo>
                  <a:pt x="121725" y="168416"/>
                </a:lnTo>
                <a:lnTo>
                  <a:pt x="109725" y="178942"/>
                </a:lnTo>
                <a:lnTo>
                  <a:pt x="98868" y="187864"/>
                </a:lnTo>
                <a:lnTo>
                  <a:pt x="88772" y="196670"/>
                </a:lnTo>
                <a:lnTo>
                  <a:pt x="79185" y="205398"/>
                </a:lnTo>
                <a:lnTo>
                  <a:pt x="69934" y="214074"/>
                </a:lnTo>
                <a:lnTo>
                  <a:pt x="61863" y="220811"/>
                </a:lnTo>
                <a:lnTo>
                  <a:pt x="54577" y="226254"/>
                </a:lnTo>
                <a:lnTo>
                  <a:pt x="47815" y="230836"/>
                </a:lnTo>
                <a:lnTo>
                  <a:pt x="42354" y="233890"/>
                </a:lnTo>
                <a:lnTo>
                  <a:pt x="37761" y="235927"/>
                </a:lnTo>
                <a:lnTo>
                  <a:pt x="33748" y="237284"/>
                </a:lnTo>
                <a:lnTo>
                  <a:pt x="31071" y="237237"/>
                </a:lnTo>
                <a:lnTo>
                  <a:pt x="29287" y="236253"/>
                </a:lnTo>
                <a:lnTo>
                  <a:pt x="28098" y="234644"/>
                </a:lnTo>
                <a:lnTo>
                  <a:pt x="28257" y="233571"/>
                </a:lnTo>
                <a:lnTo>
                  <a:pt x="29315" y="232857"/>
                </a:lnTo>
                <a:lnTo>
                  <a:pt x="33984" y="231109"/>
                </a:lnTo>
                <a:lnTo>
                  <a:pt x="42410" y="227158"/>
                </a:lnTo>
                <a:lnTo>
                  <a:pt x="49228" y="222866"/>
                </a:lnTo>
                <a:lnTo>
                  <a:pt x="57584" y="217147"/>
                </a:lnTo>
                <a:lnTo>
                  <a:pt x="66965" y="210477"/>
                </a:lnTo>
                <a:lnTo>
                  <a:pt x="76075" y="205078"/>
                </a:lnTo>
                <a:lnTo>
                  <a:pt x="85007" y="200526"/>
                </a:lnTo>
                <a:lnTo>
                  <a:pt x="93819" y="196539"/>
                </a:lnTo>
                <a:lnTo>
                  <a:pt x="103504" y="192928"/>
                </a:lnTo>
                <a:lnTo>
                  <a:pt x="113770" y="189568"/>
                </a:lnTo>
                <a:lnTo>
                  <a:pt x="134385" y="183295"/>
                </a:lnTo>
                <a:lnTo>
                  <a:pt x="153072" y="177333"/>
                </a:lnTo>
                <a:lnTo>
                  <a:pt x="162056" y="175362"/>
                </a:lnTo>
                <a:lnTo>
                  <a:pt x="170903" y="174047"/>
                </a:lnTo>
                <a:lnTo>
                  <a:pt x="179657" y="173172"/>
                </a:lnTo>
                <a:lnTo>
                  <a:pt x="187400" y="172587"/>
                </a:lnTo>
                <a:lnTo>
                  <a:pt x="194466" y="172198"/>
                </a:lnTo>
                <a:lnTo>
                  <a:pt x="201082" y="171938"/>
                </a:lnTo>
                <a:lnTo>
                  <a:pt x="207397" y="172718"/>
                </a:lnTo>
                <a:lnTo>
                  <a:pt x="213513" y="174190"/>
                </a:lnTo>
                <a:lnTo>
                  <a:pt x="219494" y="176123"/>
                </a:lnTo>
                <a:lnTo>
                  <a:pt x="224435" y="179318"/>
                </a:lnTo>
                <a:lnTo>
                  <a:pt x="228681" y="183353"/>
                </a:lnTo>
                <a:lnTo>
                  <a:pt x="234987" y="191963"/>
                </a:lnTo>
                <a:lnTo>
                  <a:pt x="237789" y="198965"/>
                </a:lnTo>
                <a:lnTo>
                  <a:pt x="239034" y="207792"/>
                </a:lnTo>
                <a:lnTo>
                  <a:pt x="239588" y="219017"/>
                </a:lnTo>
                <a:lnTo>
                  <a:pt x="239834" y="233531"/>
                </a:lnTo>
                <a:lnTo>
                  <a:pt x="238948" y="240450"/>
                </a:lnTo>
                <a:lnTo>
                  <a:pt x="235421" y="253217"/>
                </a:lnTo>
                <a:lnTo>
                  <a:pt x="228081" y="275666"/>
                </a:lnTo>
                <a:lnTo>
                  <a:pt x="224445" y="282826"/>
                </a:lnTo>
                <a:lnTo>
                  <a:pt x="220115" y="289506"/>
                </a:lnTo>
                <a:lnTo>
                  <a:pt x="215323" y="295864"/>
                </a:lnTo>
                <a:lnTo>
                  <a:pt x="199840" y="318168"/>
                </a:lnTo>
                <a:lnTo>
                  <a:pt x="190377" y="332117"/>
                </a:lnTo>
                <a:lnTo>
                  <a:pt x="182163" y="342368"/>
                </a:lnTo>
                <a:lnTo>
                  <a:pt x="174783" y="350156"/>
                </a:lnTo>
                <a:lnTo>
                  <a:pt x="167957" y="356299"/>
                </a:lnTo>
                <a:lnTo>
                  <a:pt x="155293" y="368206"/>
                </a:lnTo>
                <a:lnTo>
                  <a:pt x="149248" y="374048"/>
                </a:lnTo>
                <a:lnTo>
                  <a:pt x="142362" y="378895"/>
                </a:lnTo>
                <a:lnTo>
                  <a:pt x="134914" y="383079"/>
                </a:lnTo>
                <a:lnTo>
                  <a:pt x="100846" y="399670"/>
                </a:lnTo>
                <a:lnTo>
                  <a:pt x="88954" y="405579"/>
                </a:lnTo>
                <a:lnTo>
                  <a:pt x="84067" y="407536"/>
                </a:lnTo>
                <a:lnTo>
                  <a:pt x="79857" y="408840"/>
                </a:lnTo>
                <a:lnTo>
                  <a:pt x="76099" y="409710"/>
                </a:lnTo>
                <a:lnTo>
                  <a:pt x="71688" y="410290"/>
                </a:lnTo>
                <a:lnTo>
                  <a:pt x="66843" y="410676"/>
                </a:lnTo>
                <a:lnTo>
                  <a:pt x="61707" y="410934"/>
                </a:lnTo>
                <a:lnTo>
                  <a:pt x="48380" y="411220"/>
                </a:lnTo>
                <a:lnTo>
                  <a:pt x="25644" y="411404"/>
                </a:lnTo>
                <a:lnTo>
                  <a:pt x="21859" y="410466"/>
                </a:lnTo>
                <a:lnTo>
                  <a:pt x="15112" y="406885"/>
                </a:lnTo>
                <a:lnTo>
                  <a:pt x="8940" y="404658"/>
                </a:lnTo>
                <a:lnTo>
                  <a:pt x="0" y="40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eg"/></Relationships>
</file>

<file path=ppt/theme/theme1.xml><?xml version="1.0" encoding="utf-8"?>
<a:theme xmlns:a="http://schemas.openxmlformats.org/drawingml/2006/main" name="006">
  <a:themeElements>
    <a:clrScheme name="006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0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6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ripoly">
  <a:themeElements>
    <a:clrScheme name="tripoly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tripo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ripoly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colormaster">
  <a:themeElements>
    <a:clrScheme name="9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9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colormaster">
  <a:themeElements>
    <a:clrScheme name="10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0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colormaster">
  <a:themeElements>
    <a:clrScheme name="11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1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colormaster">
  <a:themeElements>
    <a:clrScheme name="12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1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colormaster">
  <a:themeElements>
    <a:clrScheme name="1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1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colormaster">
  <a:themeElements>
    <a:clrScheme name="14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5_colormaster">
  <a:themeElements>
    <a:clrScheme name="15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6_colormaster">
  <a:themeElements>
    <a:clrScheme name="1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plain horizontal">
  <a:themeElements>
    <a:clrScheme name="plain horizontal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plain horizont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in horizonta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1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7_colormaster">
  <a:themeElements>
    <a:clrScheme name="17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1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8_colormaster">
  <a:themeElements>
    <a:clrScheme name="18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1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9_colormaster">
  <a:themeElements>
    <a:clrScheme name="19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19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0_colormaster">
  <a:themeElements>
    <a:clrScheme name="20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20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1_colormaster">
  <a:themeElements>
    <a:clrScheme name="21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2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2_colormaster">
  <a:themeElements>
    <a:clrScheme name="22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2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3_colormaster">
  <a:themeElements>
    <a:clrScheme name="2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2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4_colormaster">
  <a:themeElements>
    <a:clrScheme name="2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2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Concourse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lormaster">
  <a:themeElements>
    <a:clrScheme name="2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006</Template>
  <TotalTime>183</TotalTime>
  <Words>181</Words>
  <Application>Microsoft Office PowerPoint</Application>
  <PresentationFormat>On-screen Show (4:3)</PresentationFormat>
  <Paragraphs>47</Paragraphs>
  <Slides>10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28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Arial</vt:lpstr>
      <vt:lpstr>Calibri</vt:lpstr>
      <vt:lpstr>006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tripoly</vt:lpstr>
      <vt:lpstr>9_colormaster</vt:lpstr>
      <vt:lpstr>10_colormaster</vt:lpstr>
      <vt:lpstr>11_colormaster</vt:lpstr>
      <vt:lpstr>12_colormaster</vt:lpstr>
      <vt:lpstr>13_colormaster</vt:lpstr>
      <vt:lpstr>14_colormaster</vt:lpstr>
      <vt:lpstr>15_colormaster</vt:lpstr>
      <vt:lpstr>16_colormaster</vt:lpstr>
      <vt:lpstr>plain horizontal</vt:lpstr>
      <vt:lpstr>17_colormaster</vt:lpstr>
      <vt:lpstr>18_colormaster</vt:lpstr>
      <vt:lpstr>19_colormaster</vt:lpstr>
      <vt:lpstr>20_colormaster</vt:lpstr>
      <vt:lpstr>21_colormaster</vt:lpstr>
      <vt:lpstr>22_colormaster</vt:lpstr>
      <vt:lpstr>23_colormaster</vt:lpstr>
      <vt:lpstr>24_colormaster</vt:lpstr>
      <vt:lpstr>Concourse</vt:lpstr>
      <vt:lpstr>PBrush</vt:lpstr>
      <vt:lpstr>2.1: Linear Functions and Equations</vt:lpstr>
      <vt:lpstr>Objectives</vt:lpstr>
      <vt:lpstr>Exact and Approximate Models</vt:lpstr>
      <vt:lpstr>Representations of linear functions</vt:lpstr>
      <vt:lpstr>Finding slope and y-intercept</vt:lpstr>
      <vt:lpstr>Finding a linear function</vt:lpstr>
      <vt:lpstr>Finding a linear function</vt:lpstr>
      <vt:lpstr>Finding a linear function</vt:lpstr>
      <vt:lpstr>Slide 9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nuhs</dc:creator>
  <cp:lastModifiedBy>Ameena</cp:lastModifiedBy>
  <cp:revision>16</cp:revision>
  <dcterms:created xsi:type="dcterms:W3CDTF">2008-01-14T18:51:38Z</dcterms:created>
  <dcterms:modified xsi:type="dcterms:W3CDTF">2009-09-30T18:50:09Z</dcterms:modified>
</cp:coreProperties>
</file>